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67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66CD915-0E97-421E-A9EC-19319CDFB51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120D8C-80F0-40CF-B8F6-6FDA9D7283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6CD915-0E97-421E-A9EC-19319CDFB51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20D8C-80F0-40CF-B8F6-6FDA9D7283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6CD915-0E97-421E-A9EC-19319CDFB51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20D8C-80F0-40CF-B8F6-6FDA9D7283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6CD915-0E97-421E-A9EC-19319CDFB51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20D8C-80F0-40CF-B8F6-6FDA9D7283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6CD915-0E97-421E-A9EC-19319CDFB51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20D8C-80F0-40CF-B8F6-6FDA9D7283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6CD915-0E97-421E-A9EC-19319CDFB51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20D8C-80F0-40CF-B8F6-6FDA9D7283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6CD915-0E97-421E-A9EC-19319CDFB51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20D8C-80F0-40CF-B8F6-6FDA9D72830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6CD915-0E97-421E-A9EC-19319CDFB51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20D8C-80F0-40CF-B8F6-6FDA9D72830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6CD915-0E97-421E-A9EC-19319CDFB51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20D8C-80F0-40CF-B8F6-6FDA9D7283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66CD915-0E97-421E-A9EC-19319CDFB51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20D8C-80F0-40CF-B8F6-6FDA9D72830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66CD915-0E97-421E-A9EC-19319CDFB51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120D8C-80F0-40CF-B8F6-6FDA9D72830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66CD915-0E97-421E-A9EC-19319CDFB51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2120D8C-80F0-40CF-B8F6-6FDA9D7283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8938415" cy="3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8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7467600" cy="123079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1601"/>
            <a:ext cx="7010400" cy="119507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95" y="2667000"/>
            <a:ext cx="6154009" cy="35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3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6477000" cy="86690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95502"/>
            <a:ext cx="6705600" cy="475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4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30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146"/>
            <a:ext cx="9088873" cy="491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8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599"/>
            <a:ext cx="7620000" cy="92694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0" y="3276599"/>
            <a:ext cx="5883820" cy="36559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0" y="4876800"/>
            <a:ext cx="5579020" cy="35513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22461"/>
            <a:ext cx="2402885" cy="1908771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13296"/>
            <a:ext cx="2714625" cy="214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5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304799"/>
            <a:ext cx="9124950" cy="469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8406975" cy="649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420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7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0999"/>
            <a:ext cx="8382000" cy="469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4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229600" cy="135638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61182"/>
            <a:ext cx="8686800" cy="148085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2" y="3396018"/>
            <a:ext cx="8302388" cy="320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8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259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computer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salford</dc:creator>
  <cp:lastModifiedBy>Judy Viney</cp:lastModifiedBy>
  <cp:revision>9</cp:revision>
  <dcterms:created xsi:type="dcterms:W3CDTF">2015-09-23T16:26:35Z</dcterms:created>
  <dcterms:modified xsi:type="dcterms:W3CDTF">2018-08-15T15:41:40Z</dcterms:modified>
</cp:coreProperties>
</file>