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2" r:id="rId3"/>
    <p:sldId id="256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C7A4B6-6384-4217-9A4A-63E0C7A8283D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F21A4A-018D-49B8-9FD8-4937E84172B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tmp"/><Relationship Id="rId4" Type="http://schemas.openxmlformats.org/officeDocument/2006/relationships/image" Target="../media/image22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2743200"/>
            <a:ext cx="8229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 Question:  Do all functions have inverses?  If so, are their inverses </a:t>
            </a:r>
            <a:r>
              <a:rPr lang="en-US" smtClean="0"/>
              <a:t>always functions?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48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4343400" cy="34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15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7569200" cy="609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599"/>
            <a:ext cx="7569200" cy="82385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14800"/>
            <a:ext cx="6553200" cy="31091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562600"/>
            <a:ext cx="4800600" cy="31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7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" y="304800"/>
            <a:ext cx="9137073" cy="429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600"/>
            <a:ext cx="9144001" cy="423160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486400"/>
            <a:ext cx="7848600" cy="52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2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7467600" cy="1058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686799" cy="47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4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7467600" cy="1058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" y="1524000"/>
            <a:ext cx="9089011" cy="215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Warm Up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1. If f(x) is the function, the inverse is _______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2. If 2 functions are inverses, their slopes will be ________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3. There are 3 ways to describe how we know if 2 functions are inverses.  Name 2 of them.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__________________________________________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4. Make up a table for f(x) and then using the f(x) table make a table for f</a:t>
                </a:r>
                <a:r>
                  <a:rPr lang="en-US" sz="2400" baseline="30000" dirty="0" smtClean="0"/>
                  <a:t>-1</a:t>
                </a:r>
                <a:r>
                  <a:rPr lang="en-US" sz="2400" dirty="0" smtClean="0"/>
                  <a:t>(x)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5. Write an equation for f(x) and then the equation for f</a:t>
                </a:r>
                <a:r>
                  <a:rPr lang="en-US" sz="2400" baseline="30000" dirty="0" smtClean="0"/>
                  <a:t>-1</a:t>
                </a:r>
                <a:r>
                  <a:rPr lang="en-US" sz="2400" dirty="0" smtClean="0"/>
                  <a:t>(x)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6. Solve: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400" b="0" i="1" smtClean="0">
                            <a:latin typeface="Cambria Math"/>
                          </a:rPr>
                          <m:t>352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+9</m:t>
                        </m:r>
                      </m:e>
                    </m:rad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423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ancoseuropean.com/wp-content/uploads/2013/02/ferrari-550-maranello-gts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0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772400" cy="74202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7772400" cy="160673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38599"/>
            <a:ext cx="7391400" cy="62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077200" cy="107605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7772400" cy="65232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199"/>
            <a:ext cx="7772400" cy="83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7162800" cy="90956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10" y="1447799"/>
            <a:ext cx="6235890" cy="25144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9" y="1955042"/>
            <a:ext cx="3367088" cy="336708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8" y="5486400"/>
            <a:ext cx="7539891" cy="92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229600" cy="103525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1"/>
            <a:ext cx="4191000" cy="3429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0"/>
            <a:ext cx="7848600" cy="57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7924800" cy="15621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648200"/>
            <a:ext cx="7924800" cy="60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1529</TotalTime>
  <Words>137</Words>
  <Application>Microsoft Office PowerPoint</Application>
  <PresentationFormat>On-screen Show (4:3)</PresentationFormat>
  <Paragraphs>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12</cp:revision>
  <dcterms:created xsi:type="dcterms:W3CDTF">2015-09-23T19:27:36Z</dcterms:created>
  <dcterms:modified xsi:type="dcterms:W3CDTF">2019-08-13T20:09:48Z</dcterms:modified>
</cp:coreProperties>
</file>