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6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86518-0B9F-46AB-8D10-C237F996F4A5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C872B6-855F-4516-B811-4A49AA4847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Please Put phones and devices in a pocket in your backpack.  </a:t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743200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 Question:  What properties of inverse functions for linear and quadratic functions are the same for exponential functions?  Can these properties be generalized.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5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1905000" cy="2555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676400" cy="3259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5902"/>
            <a:ext cx="1828800" cy="3244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3589"/>
            <a:ext cx="1828800" cy="4354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43589"/>
            <a:ext cx="1828800" cy="46104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8503"/>
            <a:ext cx="1828800" cy="49427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4" y="3242293"/>
            <a:ext cx="1897426" cy="6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3999" cy="59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09600"/>
            <a:ext cx="9124950" cy="41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9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99"/>
            <a:ext cx="6553200" cy="80192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5295"/>
            <a:ext cx="8607039" cy="54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 marL="109728" indent="0" algn="ctr">
              <a:buNone/>
            </a:pPr>
            <a:r>
              <a:rPr lang="en-US" sz="2800" dirty="0" smtClean="0"/>
              <a:t>Warm Up</a:t>
            </a:r>
          </a:p>
          <a:p>
            <a:pPr marL="624078" indent="-514350">
              <a:buAutoNum type="arabicPeriod"/>
            </a:pPr>
            <a:r>
              <a:rPr lang="en-US" sz="2400" dirty="0" smtClean="0"/>
              <a:t>There </a:t>
            </a:r>
            <a:r>
              <a:rPr lang="en-US" sz="2400" dirty="0"/>
              <a:t>are 3 ways to describe how we know if 2 functions are inverses.  Name 2 of them</a:t>
            </a:r>
            <a:r>
              <a:rPr lang="en-US" sz="2400" dirty="0" smtClean="0"/>
              <a:t>.</a:t>
            </a:r>
          </a:p>
          <a:p>
            <a:pPr marL="624078" indent="-514350">
              <a:buAutoNum type="arabicPeriod"/>
            </a:pPr>
            <a:endParaRPr lang="en-US" sz="2400" dirty="0" smtClean="0"/>
          </a:p>
          <a:p>
            <a:pPr marL="624078" indent="-514350">
              <a:buAutoNum type="arabicPeriod"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2. </a:t>
            </a:r>
            <a:r>
              <a:rPr lang="en-US" sz="2400" dirty="0"/>
              <a:t>Make up a table for f(x) and then using the f(x) table make a table for f</a:t>
            </a:r>
            <a:r>
              <a:rPr lang="en-US" sz="2400" baseline="30000" dirty="0"/>
              <a:t>-1</a:t>
            </a:r>
            <a:r>
              <a:rPr lang="en-US" sz="2400" dirty="0"/>
              <a:t>(x</a:t>
            </a:r>
            <a:r>
              <a:rPr lang="en-US" sz="2400" dirty="0" smtClean="0"/>
              <a:t>)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3. </a:t>
            </a:r>
            <a:r>
              <a:rPr lang="en-US" sz="2400" dirty="0"/>
              <a:t>Write an equation for f(x) and then the equation for f</a:t>
            </a:r>
            <a:r>
              <a:rPr lang="en-US" sz="2400" baseline="30000" dirty="0"/>
              <a:t>-1</a:t>
            </a:r>
            <a:r>
              <a:rPr lang="en-US" sz="2400" dirty="0"/>
              <a:t>(x)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2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3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8344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548"/>
            <a:ext cx="7696200" cy="661738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08" y="592226"/>
            <a:ext cx="4417742" cy="4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010400" cy="66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191000" cy="3104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276600" cy="2791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5410200" cy="4629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7162800" cy="5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28600"/>
                <a:ext cx="89154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Notes:</a:t>
                </a:r>
              </a:p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Exponential: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accent1"/>
                    </a:solidFill>
                  </a:rPr>
                  <a:t>  Dom: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∞,∞)</m:t>
                    </m:r>
                  </m:oMath>
                </a14:m>
                <a:r>
                  <a:rPr lang="en-US" sz="2400" b="0" dirty="0" smtClean="0">
                    <a:solidFill>
                      <a:schemeClr val="accent1"/>
                    </a:solidFill>
                  </a:rPr>
                  <a:t> Range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(0,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 smtClean="0">
                  <a:solidFill>
                    <a:schemeClr val="accent1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Inverse of Exponential: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Dom: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Range: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(−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∞,∞)</m:t>
                    </m:r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We need to solve for y.  How do you do that?  The inverse of exponential functions is called logarithmic functions.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𝑏𝑒𝑐𝑜𝑚𝑒𝑠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Definition of Log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𝑏𝑎𝑠𝑒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𝑒𝑥𝑝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𝑎𝑛𝑠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𝑡h𝑒𝑛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𝑎𝑛𝑠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𝑒𝑥𝑝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915400" cy="3662541"/>
              </a:xfrm>
              <a:prstGeom prst="rect">
                <a:avLst/>
              </a:prstGeom>
              <a:blipFill rotWithShape="1">
                <a:blip r:embed="rId2"/>
                <a:stretch>
                  <a:fillRect l="-1367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1697</TotalTime>
  <Words>204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Please Put phones and devices in a pocket in your backpack.   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Rex Viney</cp:lastModifiedBy>
  <cp:revision>14</cp:revision>
  <dcterms:created xsi:type="dcterms:W3CDTF">2015-09-23T19:48:22Z</dcterms:created>
  <dcterms:modified xsi:type="dcterms:W3CDTF">2019-08-18T18:29:49Z</dcterms:modified>
</cp:coreProperties>
</file>