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6" r:id="rId4"/>
    <p:sldId id="257" r:id="rId5"/>
    <p:sldId id="270" r:id="rId6"/>
    <p:sldId id="264" r:id="rId7"/>
    <p:sldId id="265" r:id="rId8"/>
    <p:sldId id="266" r:id="rId9"/>
    <p:sldId id="267" r:id="rId10"/>
    <p:sldId id="263" r:id="rId11"/>
    <p:sldId id="269" r:id="rId12"/>
    <p:sldId id="268" r:id="rId13"/>
    <p:sldId id="271" r:id="rId14"/>
    <p:sldId id="261" r:id="rId15"/>
    <p:sldId id="262" r:id="rId16"/>
    <p:sldId id="259" r:id="rId17"/>
    <p:sldId id="260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7944F9-7586-4CD3-B391-521A39E8997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ECABBD-EEDB-4160-B40B-301D7DF972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tmp"/><Relationship Id="rId4" Type="http://schemas.openxmlformats.org/officeDocument/2006/relationships/image" Target="../media/image21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tmp"/><Relationship Id="rId4" Type="http://schemas.openxmlformats.org/officeDocument/2006/relationships/image" Target="../media/image17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tmp"/><Relationship Id="rId4" Type="http://schemas.openxmlformats.org/officeDocument/2006/relationships/image" Target="../media/image24.tm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tmp"/><Relationship Id="rId3" Type="http://schemas.openxmlformats.org/officeDocument/2006/relationships/image" Target="../media/image28.tmp"/><Relationship Id="rId7" Type="http://schemas.openxmlformats.org/officeDocument/2006/relationships/image" Target="../media/image32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tmp"/><Relationship Id="rId5" Type="http://schemas.openxmlformats.org/officeDocument/2006/relationships/image" Target="../media/image30.tmp"/><Relationship Id="rId4" Type="http://schemas.openxmlformats.org/officeDocument/2006/relationships/image" Target="../media/image29.tmp"/><Relationship Id="rId9" Type="http://schemas.openxmlformats.org/officeDocument/2006/relationships/image" Target="../media/image34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40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7" Type="http://schemas.openxmlformats.org/officeDocument/2006/relationships/image" Target="../media/image1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7" Type="http://schemas.openxmlformats.org/officeDocument/2006/relationships/image" Target="../media/image21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tmp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tmp"/><Relationship Id="rId4" Type="http://schemas.openxmlformats.org/officeDocument/2006/relationships/image" Target="../media/image24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tmp"/><Relationship Id="rId4" Type="http://schemas.openxmlformats.org/officeDocument/2006/relationships/image" Target="../media/image1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533400"/>
                <a:ext cx="8001000" cy="2623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Warm Up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+1     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b="0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b="0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3400"/>
                <a:ext cx="8001000" cy="2623026"/>
              </a:xfrm>
              <a:prstGeom prst="rect">
                <a:avLst/>
              </a:prstGeom>
              <a:blipFill rotWithShape="1">
                <a:blip r:embed="rId2"/>
                <a:stretch>
                  <a:fillRect l="-609" t="-1163" b="-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1421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82" y="603842"/>
            <a:ext cx="2552700" cy="100012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52800"/>
            <a:ext cx="2609850" cy="20478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37782"/>
            <a:ext cx="2628900" cy="186690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638549"/>
            <a:ext cx="26098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1" y="457200"/>
            <a:ext cx="2638425" cy="191452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0"/>
            <a:ext cx="1685925" cy="8763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00"/>
            <a:ext cx="2133600" cy="98107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850" y="990600"/>
            <a:ext cx="25527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2628900" cy="172402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581400"/>
            <a:ext cx="2657475" cy="221932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57200"/>
            <a:ext cx="2619375" cy="183832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600450"/>
            <a:ext cx="263842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2695575" cy="184785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62400"/>
            <a:ext cx="2628900" cy="12573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428999"/>
            <a:ext cx="2686050" cy="178117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50" y="871537"/>
            <a:ext cx="25527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5154930" cy="838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38" y="1523999"/>
            <a:ext cx="1608161" cy="51324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468583"/>
            <a:ext cx="1720874" cy="5132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468581"/>
            <a:ext cx="2057400" cy="46407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38" y="3000374"/>
            <a:ext cx="1760562" cy="40943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465" y="2976490"/>
            <a:ext cx="1581810" cy="39545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947915"/>
            <a:ext cx="1028700" cy="40845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24399"/>
            <a:ext cx="6248400" cy="5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6934200" cy="29425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61" y="751456"/>
            <a:ext cx="8069239" cy="276480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16265"/>
            <a:ext cx="8458200" cy="295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64" y="1447800"/>
            <a:ext cx="8458200" cy="66775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57600"/>
            <a:ext cx="8686800" cy="47526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6934200" cy="29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8" y="990600"/>
            <a:ext cx="8824913" cy="5181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6934200" cy="29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7086600" cy="651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2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23636" y="457200"/>
                <a:ext cx="6248400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=3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+1         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            </m:t>
                      </m:r>
                      <m:r>
                        <a:rPr lang="en-US" i="1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636" y="457200"/>
                <a:ext cx="6248400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63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0" y="381000"/>
            <a:ext cx="9101920" cy="42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5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7591023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04" y="381000"/>
            <a:ext cx="2457450" cy="8001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1901516"/>
            <a:ext cx="2552700" cy="100012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04" y="1600200"/>
            <a:ext cx="2609850" cy="204787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1" y="3810000"/>
            <a:ext cx="2638425" cy="191452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4114800"/>
            <a:ext cx="1685925" cy="8763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90" y="381000"/>
            <a:ext cx="2682473" cy="108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2628900" cy="172402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91319"/>
            <a:ext cx="2657475" cy="221932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" y="3048000"/>
            <a:ext cx="2695575" cy="184785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75" y="3200400"/>
            <a:ext cx="26289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2533650" cy="10953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2133600" cy="9810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33400"/>
            <a:ext cx="2552700" cy="119062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724025"/>
            <a:ext cx="2619375" cy="183832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6200"/>
            <a:ext cx="2638425" cy="22002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433" y="3886200"/>
            <a:ext cx="2628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4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57200"/>
            <a:ext cx="2628900" cy="2286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85800"/>
            <a:ext cx="2609850" cy="14763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47" y="3428999"/>
            <a:ext cx="2686050" cy="17811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90174"/>
            <a:ext cx="25527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2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524125" cy="100012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33800"/>
            <a:ext cx="2457450" cy="8001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733800"/>
            <a:ext cx="2533650" cy="109537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81084"/>
            <a:ext cx="26289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444</TotalTime>
  <Words>78</Words>
  <Application>Microsoft Office PowerPoint</Application>
  <PresentationFormat>On-screen Show (4:3)</PresentationFormat>
  <Paragraphs>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13</cp:revision>
  <dcterms:created xsi:type="dcterms:W3CDTF">2015-09-24T16:05:58Z</dcterms:created>
  <dcterms:modified xsi:type="dcterms:W3CDTF">2018-08-29T16:22:22Z</dcterms:modified>
</cp:coreProperties>
</file>