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62FE15-990A-4E83-8011-89624128336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950057-0CB2-4379-95B4-671E3011F4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2743200"/>
            <a:ext cx="8229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 Question: How can we be sure that two functions are inverses? How can we find inverse functions?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38200"/>
            <a:ext cx="910971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772"/>
            <a:ext cx="8991599" cy="592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15667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0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381000"/>
            <a:ext cx="899317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3455"/>
            <a:ext cx="5791200" cy="648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9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dirty="0" smtClean="0"/>
                  <a:t>Warm Up</a:t>
                </a:r>
              </a:p>
              <a:p>
                <a:r>
                  <a:rPr lang="en-US" dirty="0" smtClean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for each pair of functions</a:t>
                </a:r>
              </a:p>
              <a:p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79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915400" cy="484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534400" cy="46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153400" cy="297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76682"/>
            <a:ext cx="8001000" cy="331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7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4235"/>
            <a:ext cx="8153400" cy="261191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00400"/>
            <a:ext cx="8153400" cy="312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229600" cy="334720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62" y="3499606"/>
            <a:ext cx="8230738" cy="28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" y="34118"/>
            <a:ext cx="8188657" cy="29189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8" y="2974712"/>
            <a:ext cx="8403611" cy="333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153400" cy="53830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62200"/>
            <a:ext cx="7924800" cy="4699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91000"/>
            <a:ext cx="7924800" cy="50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</TotalTime>
  <Words>106</Words>
  <Application>Microsoft Office PowerPoint</Application>
  <PresentationFormat>On-screen Show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13</cp:revision>
  <dcterms:created xsi:type="dcterms:W3CDTF">2015-09-23T20:09:58Z</dcterms:created>
  <dcterms:modified xsi:type="dcterms:W3CDTF">2019-08-26T00:12:34Z</dcterms:modified>
</cp:coreProperties>
</file>