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4FFFDC-149E-47B5-8318-232E0B704FA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BD5B18-9F68-4867-BAE7-D329D67061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Please Put phones and devices in a pocket in your backpack.  </a:t>
            </a:r>
            <a:br>
              <a:rPr lang="en-US" dirty="0" smtClean="0"/>
            </a:b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7432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Essential Question: Can the graphs of logarithmic functions give us insight into some of the algebraic properties </a:t>
            </a:r>
            <a:r>
              <a:rPr lang="en-US" smtClean="0"/>
              <a:t>of logarithms?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457199"/>
            <a:ext cx="9134476" cy="177253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8001000" cy="41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0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0" cy="8799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7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3374"/>
            <a:ext cx="8077200" cy="60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3874"/>
            <a:ext cx="8229600" cy="56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04800"/>
            <a:ext cx="9039225" cy="40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57200"/>
            <a:ext cx="9163050" cy="32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5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31736"/>
            <a:ext cx="9067800" cy="812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Please Put phones and devices in a pocket in your backpack.  </a:t>
            </a:r>
            <a:br>
              <a:rPr lang="en-US" sz="2000" b="1" dirty="0"/>
            </a:br>
            <a:r>
              <a:rPr lang="en-US" sz="2000" b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7803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3999" cy="43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82296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Warm Up</a:t>
                </a:r>
              </a:p>
              <a:p>
                <a:r>
                  <a:rPr lang="en-US" dirty="0" smtClean="0"/>
                  <a:t>1. Write as a logarithm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=125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2. Write as an exponent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81=4</m:t>
                    </m:r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Simplify the logarithm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243=</m:t>
                    </m:r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Write each answer as an exponent. Simplify each expression.  Answers should only have positive exponents. </a:t>
                </a:r>
              </a:p>
              <a:p>
                <a:pPr marL="109728" indent="0">
                  <a:buNone/>
                </a:pPr>
                <a:r>
                  <a:rPr lang="en-US" dirty="0"/>
                  <a:t>4</a:t>
                </a:r>
                <a:r>
                  <a:rPr lang="en-US" dirty="0" smtClean="0"/>
                  <a:t>.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/>
                  <a:t>5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Use the properties of logarithms to expand: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09728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8229600" cy="6019800"/>
              </a:xfrm>
              <a:blipFill rotWithShape="1">
                <a:blip r:embed="rId2"/>
                <a:stretch>
                  <a:fillRect l="-74" t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8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5106039" cy="13716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74341"/>
            <a:ext cx="3886199" cy="29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5334000" cy="19558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8229600" cy="297823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562600"/>
            <a:ext cx="773083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76200"/>
            <a:ext cx="8191500" cy="529977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375976"/>
            <a:ext cx="8610585" cy="11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1475"/>
            <a:ext cx="8305800" cy="61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153400" cy="162535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152650"/>
            <a:ext cx="7467600" cy="37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399"/>
            <a:ext cx="8153400" cy="56741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26584"/>
            <a:ext cx="7942775" cy="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457199"/>
            <a:ext cx="9134476" cy="177253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36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07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144</Words>
  <Application>Microsoft Office PowerPoint</Application>
  <PresentationFormat>On-screen Show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Please Put phones and devices in a pocket in your backpack.   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salford</dc:creator>
  <cp:lastModifiedBy>Rex Viney</cp:lastModifiedBy>
  <cp:revision>18</cp:revision>
  <dcterms:created xsi:type="dcterms:W3CDTF">2015-11-16T22:04:04Z</dcterms:created>
  <dcterms:modified xsi:type="dcterms:W3CDTF">2019-09-08T18:30:57Z</dcterms:modified>
</cp:coreProperties>
</file>