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240316-B21C-4A15-894B-489939C8DFC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4A835D-5D94-4FA6-AECC-608EF9E39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40316-B21C-4A15-894B-489939C8DFC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A835D-5D94-4FA6-AECC-608EF9E39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40316-B21C-4A15-894B-489939C8DFC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A835D-5D94-4FA6-AECC-608EF9E39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40316-B21C-4A15-894B-489939C8DFC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A835D-5D94-4FA6-AECC-608EF9E39C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40316-B21C-4A15-894B-489939C8DFC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A835D-5D94-4FA6-AECC-608EF9E39C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40316-B21C-4A15-894B-489939C8DFC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A835D-5D94-4FA6-AECC-608EF9E39C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40316-B21C-4A15-894B-489939C8DFC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A835D-5D94-4FA6-AECC-608EF9E39C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40316-B21C-4A15-894B-489939C8DFC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A835D-5D94-4FA6-AECC-608EF9E39C1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40316-B21C-4A15-894B-489939C8DFC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A835D-5D94-4FA6-AECC-608EF9E39C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240316-B21C-4A15-894B-489939C8DFC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A835D-5D94-4FA6-AECC-608EF9E39C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240316-B21C-4A15-894B-489939C8DFC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4A835D-5D94-4FA6-AECC-608EF9E39C1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240316-B21C-4A15-894B-489939C8DFC7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14A835D-5D94-4FA6-AECC-608EF9E39C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tm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tmp"/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2743200"/>
            <a:ext cx="8229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Essential Question: How can we use tables, graphs, and algebraic reasoning to help us solve exponential and logarithmic equations?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7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7889203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604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478" y="3352800"/>
            <a:ext cx="3314700" cy="340042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4787"/>
            <a:ext cx="8775880" cy="299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975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7482016" cy="10668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428999"/>
            <a:ext cx="7482016" cy="44863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19800"/>
            <a:ext cx="8001000" cy="57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562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7924800" cy="79998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3999"/>
            <a:ext cx="8458200" cy="4507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302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0" y="381000"/>
                <a:ext cx="9144000" cy="4525963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Warm Up</a:t>
                </a:r>
              </a:p>
              <a:p>
                <a:pPr marL="566928" indent="-457200">
                  <a:buAutoNum type="arabicPeriod"/>
                </a:pPr>
                <a:r>
                  <a:rPr lang="en-US" sz="2400" dirty="0" smtClean="0"/>
                  <a:t>Use the logarithm properties to expand: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𝑏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marL="566928" indent="-457200">
                  <a:buAutoNum type="arabicPeriod"/>
                </a:pPr>
                <a:r>
                  <a:rPr lang="en-US" sz="2400" dirty="0" smtClean="0"/>
                  <a:t>Simplify the expanded logarithm: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+3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𝑧</m:t>
                    </m:r>
                  </m:oMath>
                </a14:m>
                <a:endParaRPr lang="en-US" sz="2400" dirty="0" smtClean="0"/>
              </a:p>
              <a:p>
                <a:pPr marL="566928" indent="-457200">
                  <a:buAutoNum type="arabicPeriod"/>
                </a:pPr>
                <a:r>
                  <a:rPr lang="en-US" sz="2400" dirty="0" smtClean="0"/>
                  <a:t>What is the base of the following logarithm?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𝑙𝑜𝑔𝑥</m:t>
                    </m:r>
                  </m:oMath>
                </a14:m>
                <a:endParaRPr lang="en-US" sz="2400" dirty="0" smtClean="0"/>
              </a:p>
              <a:p>
                <a:pPr marL="566928" indent="-457200">
                  <a:buAutoNum type="arabicPeriod"/>
                </a:pPr>
                <a:r>
                  <a:rPr lang="en-US" sz="2400" dirty="0" smtClean="0"/>
                  <a:t>Simplify: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(4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−2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marL="566928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128 </m:t>
                    </m:r>
                    <m:r>
                      <a:rPr lang="en-US" sz="2400" b="0" i="1" smtClean="0">
                        <a:latin typeface="Cambria Math"/>
                      </a:rPr>
                      <m:t>𝑤h𝑎𝑡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𝑖𝑠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?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381000"/>
                <a:ext cx="91440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4347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4" y="533400"/>
            <a:ext cx="4474029" cy="1143000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918" y="1676400"/>
            <a:ext cx="3849881" cy="27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375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4336473" cy="9144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47800"/>
            <a:ext cx="3429000" cy="22860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738" y="1447800"/>
            <a:ext cx="3767959" cy="22860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876800"/>
            <a:ext cx="8197174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53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90600"/>
            <a:ext cx="3505200" cy="297500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99" y="762000"/>
            <a:ext cx="3551505" cy="320360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953000"/>
            <a:ext cx="777551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598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"/>
            <a:ext cx="7848600" cy="63057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195637"/>
            <a:ext cx="7309666" cy="61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109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457200"/>
            <a:ext cx="2047875" cy="3810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1143000"/>
            <a:ext cx="7779163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902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9570"/>
            <a:ext cx="7533014" cy="629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664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7785340" cy="14478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733800"/>
            <a:ext cx="774763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231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</TotalTime>
  <Words>120</Words>
  <Application>Microsoft Office PowerPoint</Application>
  <PresentationFormat>On-screen Show (4:3)</PresentationFormat>
  <Paragraphs>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Please Put phones and devices in a pocket in your backpack.   Thank you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Rex Viney</cp:lastModifiedBy>
  <cp:revision>8</cp:revision>
  <dcterms:created xsi:type="dcterms:W3CDTF">2016-02-08T16:17:15Z</dcterms:created>
  <dcterms:modified xsi:type="dcterms:W3CDTF">2019-09-08T19:17:05Z</dcterms:modified>
</cp:coreProperties>
</file>