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BE9584-0A50-4730-A0A4-9879415DDA16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DB25C4-5E3F-4E5C-B5A0-6EC861CD13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49" y="1353127"/>
            <a:ext cx="5444836" cy="9144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49" y="3733800"/>
            <a:ext cx="7372350" cy="98298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85800"/>
            <a:ext cx="1991003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7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514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9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87859"/>
            <a:ext cx="7924800" cy="51656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3162300" cy="18954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343400"/>
            <a:ext cx="8001000" cy="72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9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4" y="3886200"/>
            <a:ext cx="7772400" cy="72709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4" y="5486400"/>
            <a:ext cx="6005512" cy="28017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4" y="151941"/>
            <a:ext cx="6613236" cy="354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7924800" cy="49858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924800" cy="96801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05200"/>
            <a:ext cx="7924800" cy="7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7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534400" cy="304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5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04800"/>
            <a:ext cx="8077617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4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610600" cy="155469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0"/>
            <a:ext cx="8305800" cy="31843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2800"/>
            <a:ext cx="5943600" cy="57561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05400"/>
            <a:ext cx="8534400" cy="37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124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37" y="1676400"/>
            <a:ext cx="5791200" cy="42997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37" y="3352800"/>
            <a:ext cx="6629400" cy="383738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37" y="533400"/>
            <a:ext cx="8321963" cy="85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64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10</cp:revision>
  <dcterms:created xsi:type="dcterms:W3CDTF">2015-09-24T15:19:41Z</dcterms:created>
  <dcterms:modified xsi:type="dcterms:W3CDTF">2018-09-28T18:19:05Z</dcterms:modified>
</cp:coreProperties>
</file>