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6EECA4-724C-43A4-880A-70D54462EA4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FEF27B-DF45-41A0-BD9F-D9724C1B6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EECA4-724C-43A4-880A-70D54462EA4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EF27B-DF45-41A0-BD9F-D9724C1B6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EECA4-724C-43A4-880A-70D54462EA4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EF27B-DF45-41A0-BD9F-D9724C1B6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EECA4-724C-43A4-880A-70D54462EA4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EF27B-DF45-41A0-BD9F-D9724C1B67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EECA4-724C-43A4-880A-70D54462EA4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EF27B-DF45-41A0-BD9F-D9724C1B67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EECA4-724C-43A4-880A-70D54462EA4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EF27B-DF45-41A0-BD9F-D9724C1B67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EECA4-724C-43A4-880A-70D54462EA4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EF27B-DF45-41A0-BD9F-D9724C1B67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EECA4-724C-43A4-880A-70D54462EA4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EF27B-DF45-41A0-BD9F-D9724C1B674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EECA4-724C-43A4-880A-70D54462EA4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EF27B-DF45-41A0-BD9F-D9724C1B67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6EECA4-724C-43A4-880A-70D54462EA4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FEF27B-DF45-41A0-BD9F-D9724C1B67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6EECA4-724C-43A4-880A-70D54462EA4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FEF27B-DF45-41A0-BD9F-D9724C1B674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6EECA4-724C-43A4-880A-70D54462EA4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FEF27B-DF45-41A0-BD9F-D9724C1B67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terford.k12.ca.us/o/waterford-high-school" TargetMode="External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tmp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tmp"/><Relationship Id="rId4" Type="http://schemas.openxmlformats.org/officeDocument/2006/relationships/image" Target="../media/image16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16344"/>
            <a:ext cx="8839200" cy="39379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19418" y="29741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4196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https://www.waterford.k12.ca.us/o/waterford-high-school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2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48875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00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304800"/>
            <a:ext cx="831875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0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"/>
            <a:ext cx="6781800" cy="562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6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260423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08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52399"/>
            <a:ext cx="6096000" cy="600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6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304800"/>
            <a:ext cx="8605287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12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153400" cy="207422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19" y="2438400"/>
            <a:ext cx="5481782" cy="29283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191000"/>
            <a:ext cx="2057400" cy="33107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309" y="2133600"/>
            <a:ext cx="3057814" cy="311417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5181600"/>
            <a:ext cx="7848599" cy="61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1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09600"/>
                <a:ext cx="8229600" cy="5397691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Notes:</a:t>
                </a:r>
              </a:p>
              <a:p>
                <a:r>
                  <a:rPr lang="en-US" dirty="0" smtClean="0"/>
                  <a:t>Transformation of functions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𝑡𝑟𝑎𝑛𝑠𝑙𝑎𝑡𝑒𝑠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𝑢𝑝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𝑡𝑟𝑎𝑛𝑠𝑙𝑎𝑡𝑒𝑠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𝑑𝑜𝑤𝑛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𝑡𝑟𝑎𝑛𝑠𝑙𝑎𝑡𝑒𝑠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𝑙𝑒𝑓𝑡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𝑡𝑟𝑎𝑛𝑠𝑙𝑎𝑡𝑒𝑠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𝑟𝑖𝑔h𝑡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𝑟𝑒𝑓𝑙𝑒𝑐𝑡𝑠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𝑎𝑏𝑜𝑢𝑡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𝑡h𝑒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𝑎𝑥𝑖𝑠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𝑟𝑒𝑓𝑙𝑒𝑐𝑡𝑠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𝑎𝑏𝑜𝑢𝑡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𝑡h𝑒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𝑎𝑥𝑖𝑠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𝑖𝑠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𝑑𝑖𝑙𝑎𝑡𝑖𝑜𝑛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09600"/>
                <a:ext cx="8229600" cy="5397691"/>
              </a:xfrm>
              <a:blipFill rotWithShape="1">
                <a:blip r:embed="rId2"/>
                <a:stretch>
                  <a:fillRect t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86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599"/>
            <a:ext cx="8001000" cy="67131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8305800" cy="331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57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599"/>
            <a:ext cx="8001000" cy="671317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8305800" cy="326721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9" y="5105400"/>
            <a:ext cx="7693891" cy="66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8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304800"/>
            <a:ext cx="844220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74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381000"/>
            <a:ext cx="860037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38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3048000" cy="40144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706244"/>
            <a:ext cx="8251171" cy="36055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8" y="2514599"/>
            <a:ext cx="8382002" cy="39783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8" y="4343400"/>
            <a:ext cx="8305802" cy="44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99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57200"/>
            <a:ext cx="6248400" cy="391477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726321"/>
              </p:ext>
            </p:extLst>
          </p:nvPr>
        </p:nvGraphicFramePr>
        <p:xfrm>
          <a:off x="228600" y="685800"/>
          <a:ext cx="3048000" cy="3061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609600"/>
                <a:gridCol w="685800"/>
                <a:gridCol w="609600"/>
                <a:gridCol w="609600"/>
              </a:tblGrid>
              <a:tr h="69173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f+g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f-g</a:t>
                      </a:r>
                      <a:endParaRPr lang="en-US" dirty="0"/>
                    </a:p>
                  </a:txBody>
                  <a:tcPr/>
                </a:tc>
              </a:tr>
              <a:tr h="47396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3963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396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396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396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00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385</TotalTime>
  <Words>91</Words>
  <Application>Microsoft Office PowerPoint</Application>
  <PresentationFormat>On-screen Show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Judy Viney</cp:lastModifiedBy>
  <cp:revision>13</cp:revision>
  <dcterms:created xsi:type="dcterms:W3CDTF">2015-09-25T17:06:38Z</dcterms:created>
  <dcterms:modified xsi:type="dcterms:W3CDTF">2018-10-15T19:38:58Z</dcterms:modified>
</cp:coreProperties>
</file>