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93" r:id="rId2"/>
    <p:sldId id="256" r:id="rId3"/>
    <p:sldId id="282" r:id="rId4"/>
    <p:sldId id="283" r:id="rId5"/>
    <p:sldId id="284" r:id="rId6"/>
    <p:sldId id="290" r:id="rId7"/>
    <p:sldId id="285" r:id="rId8"/>
    <p:sldId id="286" r:id="rId9"/>
    <p:sldId id="287" r:id="rId10"/>
    <p:sldId id="288" r:id="rId11"/>
    <p:sldId id="289" r:id="rId12"/>
    <p:sldId id="280" r:id="rId13"/>
    <p:sldId id="281" r:id="rId14"/>
    <p:sldId id="257" r:id="rId15"/>
    <p:sldId id="291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0FBA677-4470-4D26-A782-9F5822FE0251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213883F-8599-4EF5-B424-112D89891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78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091DB5-71FD-40AF-B621-0C49D9B3E32F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E4076F7-7BF6-4AFC-AE0C-7C3408E85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091DB5-71FD-40AF-B621-0C49D9B3E32F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076F7-7BF6-4AFC-AE0C-7C3408E85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091DB5-71FD-40AF-B621-0C49D9B3E32F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076F7-7BF6-4AFC-AE0C-7C3408E85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091DB5-71FD-40AF-B621-0C49D9B3E32F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076F7-7BF6-4AFC-AE0C-7C3408E855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091DB5-71FD-40AF-B621-0C49D9B3E32F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076F7-7BF6-4AFC-AE0C-7C3408E855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091DB5-71FD-40AF-B621-0C49D9B3E32F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076F7-7BF6-4AFC-AE0C-7C3408E8550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091DB5-71FD-40AF-B621-0C49D9B3E32F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076F7-7BF6-4AFC-AE0C-7C3408E8550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091DB5-71FD-40AF-B621-0C49D9B3E32F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076F7-7BF6-4AFC-AE0C-7C3408E8550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091DB5-71FD-40AF-B621-0C49D9B3E32F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076F7-7BF6-4AFC-AE0C-7C3408E85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8091DB5-71FD-40AF-B621-0C49D9B3E32F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076F7-7BF6-4AFC-AE0C-7C3408E8550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091DB5-71FD-40AF-B621-0C49D9B3E32F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4076F7-7BF6-4AFC-AE0C-7C3408E8550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8091DB5-71FD-40AF-B621-0C49D9B3E32F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E4076F7-7BF6-4AFC-AE0C-7C3408E855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tmp"/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tmp"/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tmp"/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tm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tmp"/><Relationship Id="rId4" Type="http://schemas.openxmlformats.org/officeDocument/2006/relationships/image" Target="../media/image14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381000"/>
                <a:ext cx="8229600" cy="4525963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Warm Up</a:t>
                </a:r>
              </a:p>
              <a:p>
                <a:r>
                  <a:rPr lang="en-US" sz="2400" dirty="0" smtClean="0"/>
                  <a:t>1. Write 2 examples of polynomials</a:t>
                </a:r>
              </a:p>
              <a:p>
                <a:r>
                  <a:rPr lang="en-US" sz="2400" dirty="0" smtClean="0"/>
                  <a:t>2. Write 2 examples that are not polynomials</a:t>
                </a:r>
              </a:p>
              <a:p>
                <a:r>
                  <a:rPr lang="en-US" sz="2400" dirty="0" smtClean="0"/>
                  <a:t>3. Multiple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−3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(−2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−1)</m:t>
                    </m:r>
                  </m:oMath>
                </a14:m>
                <a:endParaRPr lang="en-US" sz="2400" dirty="0" smtClean="0"/>
              </a:p>
              <a:p>
                <a:r>
                  <a:rPr lang="en-US" sz="2400" dirty="0" smtClean="0"/>
                  <a:t>4. Add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/>
                          </a:rPr>
                          <m:t>+6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/>
                          </a:rPr>
                          <m:t>−5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+(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+3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+8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+4)</m:t>
                    </m:r>
                  </m:oMath>
                </a14:m>
                <a:endParaRPr lang="en-US" sz="2400" dirty="0" smtClean="0"/>
              </a:p>
              <a:p>
                <a:r>
                  <a:rPr lang="en-US" sz="2400" dirty="0" smtClean="0"/>
                  <a:t>5. Subtract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10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4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/>
                          </a:rPr>
                          <m:t>+2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/>
                          </a:rPr>
                          <m:t>+1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−(3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+3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+11)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381000"/>
                <a:ext cx="8229600" cy="4525963"/>
              </a:xfrm>
              <a:blipFill rotWithShape="1">
                <a:blip r:embed="rId2"/>
                <a:stretch>
                  <a:fillRect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9924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81000"/>
            <a:ext cx="8077200" cy="84368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273109"/>
            <a:ext cx="7924800" cy="556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31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7772400" cy="88168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248433"/>
            <a:ext cx="8305800" cy="457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29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8229600" cy="685801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265466"/>
            <a:ext cx="6934200" cy="411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9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3400"/>
            <a:ext cx="8763000" cy="4388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97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81000"/>
            <a:ext cx="8725524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30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9600"/>
            <a:ext cx="8461826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09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142999"/>
            <a:ext cx="8534400" cy="30600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09600" y="4572000"/>
            <a:ext cx="5365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EQ</a:t>
            </a:r>
            <a:r>
              <a:rPr lang="en-US" dirty="0" smtClean="0"/>
              <a:t>: How are Polynomials like Whole Numbers?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62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8" y="685800"/>
            <a:ext cx="8353205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07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7200"/>
            <a:ext cx="8345088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69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52399"/>
            <a:ext cx="6629400" cy="4630909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758067"/>
            <a:ext cx="7772400" cy="536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4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76201"/>
            <a:ext cx="5486400" cy="3832476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391" y="3908677"/>
            <a:ext cx="5792009" cy="2086266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6005766"/>
            <a:ext cx="3648584" cy="1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75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44" y="304800"/>
            <a:ext cx="7570423" cy="213360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44" y="3886200"/>
            <a:ext cx="5449456" cy="291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31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8019152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36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7772400" cy="3354538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531766"/>
            <a:ext cx="7086600" cy="477603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876799"/>
            <a:ext cx="4495800" cy="373577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9539" y="4507865"/>
            <a:ext cx="2324339" cy="225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28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1679</TotalTime>
  <Words>114</Words>
  <Application>Microsoft Office PowerPoint</Application>
  <PresentationFormat>On-screen Show (4:3)</PresentationFormat>
  <Paragraphs>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computer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salford</dc:creator>
  <cp:lastModifiedBy>Rex Viney</cp:lastModifiedBy>
  <cp:revision>18</cp:revision>
  <cp:lastPrinted>2016-09-30T14:59:45Z</cp:lastPrinted>
  <dcterms:created xsi:type="dcterms:W3CDTF">2015-09-25T17:27:53Z</dcterms:created>
  <dcterms:modified xsi:type="dcterms:W3CDTF">2019-09-29T21:17:32Z</dcterms:modified>
</cp:coreProperties>
</file>