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9" r:id="rId3"/>
    <p:sldId id="256" r:id="rId4"/>
    <p:sldId id="257" r:id="rId5"/>
    <p:sldId id="266" r:id="rId6"/>
    <p:sldId id="258" r:id="rId7"/>
    <p:sldId id="265" r:id="rId8"/>
    <p:sldId id="264" r:id="rId9"/>
    <p:sldId id="263" r:id="rId10"/>
    <p:sldId id="262" r:id="rId11"/>
    <p:sldId id="261" r:id="rId12"/>
    <p:sldId id="260" r:id="rId13"/>
    <p:sldId id="276" r:id="rId14"/>
    <p:sldId id="259" r:id="rId15"/>
    <p:sldId id="267" r:id="rId16"/>
    <p:sldId id="268" r:id="rId17"/>
    <p:sldId id="269" r:id="rId18"/>
    <p:sldId id="270" r:id="rId19"/>
    <p:sldId id="271" r:id="rId20"/>
    <p:sldId id="272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306177-3863-49F1-90CD-95B4C504CE5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520A59-EF91-45D0-BC53-C162860C4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06177-3863-49F1-90CD-95B4C504CE5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20A59-EF91-45D0-BC53-C162860C4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06177-3863-49F1-90CD-95B4C504CE5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20A59-EF91-45D0-BC53-C162860C4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06177-3863-49F1-90CD-95B4C504CE5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20A59-EF91-45D0-BC53-C162860C4D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06177-3863-49F1-90CD-95B4C504CE5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20A59-EF91-45D0-BC53-C162860C4D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06177-3863-49F1-90CD-95B4C504CE5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20A59-EF91-45D0-BC53-C162860C4D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06177-3863-49F1-90CD-95B4C504CE5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20A59-EF91-45D0-BC53-C162860C4D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06177-3863-49F1-90CD-95B4C504CE5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20A59-EF91-45D0-BC53-C162860C4DD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06177-3863-49F1-90CD-95B4C504CE5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20A59-EF91-45D0-BC53-C162860C4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306177-3863-49F1-90CD-95B4C504CE5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20A59-EF91-45D0-BC53-C162860C4D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306177-3863-49F1-90CD-95B4C504CE5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520A59-EF91-45D0-BC53-C162860C4D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C306177-3863-49F1-90CD-95B4C504CE5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520A59-EF91-45D0-BC53-C162860C4D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athsisfun.com/pascals-triangle.html" TargetMode="External"/><Relationship Id="rId3" Type="http://schemas.openxmlformats.org/officeDocument/2006/relationships/image" Target="../media/image18.tmp"/><Relationship Id="rId7" Type="http://schemas.openxmlformats.org/officeDocument/2006/relationships/image" Target="../media/image20.png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4" Type="http://schemas.openxmlformats.org/officeDocument/2006/relationships/image" Target="../media/image19.tm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tmp"/><Relationship Id="rId5" Type="http://schemas.openxmlformats.org/officeDocument/2006/relationships/image" Target="../media/image21.png"/><Relationship Id="rId4" Type="http://schemas.openxmlformats.org/officeDocument/2006/relationships/image" Target="../media/image20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tmp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Please Put phones and devices in a pocket in your backpack.  </a:t>
            </a:r>
            <a:br>
              <a:rPr lang="en-US" dirty="0" smtClean="0"/>
            </a:br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2743200"/>
            <a:ext cx="8229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Essential Question: What are the most efficient and accurate strategies for </a:t>
            </a:r>
            <a:r>
              <a:rPr lang="en-US" smtClean="0"/>
              <a:t>multiplying polynomials?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5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077200" cy="91047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331491"/>
            <a:ext cx="2971800" cy="56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86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887408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70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650108" cy="114300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96304"/>
            <a:ext cx="7848600" cy="171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68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55" y="228600"/>
            <a:ext cx="7479145" cy="163052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59125"/>
            <a:ext cx="8355724" cy="26670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953000"/>
            <a:ext cx="8509918" cy="8774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828637" y="764462"/>
                <a:ext cx="115877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+2</m:t>
                      </m:r>
                      <m:r>
                        <a:rPr lang="en-US" sz="1400" i="1">
                          <a:latin typeface="Cambria Math"/>
                        </a:rPr>
                        <m:t>𝑥</m:t>
                      </m:r>
                      <m:r>
                        <a:rPr lang="en-US" sz="1400" i="1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8637" y="764462"/>
                <a:ext cx="1158779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514600" y="1040702"/>
                <a:ext cx="166135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+3</m:t>
                      </m:r>
                      <m:r>
                        <a:rPr lang="en-US" sz="1400" i="1">
                          <a:latin typeface="Cambria Math"/>
                        </a:rPr>
                        <m:t>𝑥</m:t>
                      </m:r>
                      <m:r>
                        <a:rPr lang="en-US" sz="1400" i="1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040702"/>
                <a:ext cx="1661352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477000" y="5638800"/>
            <a:ext cx="2183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8"/>
              </a:rPr>
              <a:t>Pascal's Triangle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87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55" y="233369"/>
            <a:ext cx="7479145" cy="16305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438400" y="785091"/>
                <a:ext cx="190961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+2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785091"/>
                <a:ext cx="1909618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497879" y="1048632"/>
                <a:ext cx="16613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+3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7879" y="1048632"/>
                <a:ext cx="1661352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638800" y="12954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1     4     6     4    1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318173" y="1295399"/>
                <a:ext cx="21639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+4</m:t>
                      </m:r>
                      <m:sSup>
                        <m:sSupPr>
                          <m:ctrlPr>
                            <a:rPr lang="en-US" sz="1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+4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8173" y="1295399"/>
                <a:ext cx="2163926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68" y="2133600"/>
            <a:ext cx="827689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31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523514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88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054502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7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852789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39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7772400" cy="89800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3200"/>
            <a:ext cx="7467600" cy="42672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76538"/>
            <a:ext cx="7772400" cy="438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458200" cy="4926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08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2000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Warm Up</a:t>
                </a:r>
              </a:p>
              <a:p>
                <a:r>
                  <a:rPr lang="en-US" dirty="0" smtClean="0"/>
                  <a:t>1. Which of the following are always increasing?</a:t>
                </a:r>
              </a:p>
              <a:p>
                <a:pPr lvl="1"/>
                <a:r>
                  <a:rPr lang="en-US" dirty="0" smtClean="0"/>
                  <a:t>A.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B.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C.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D.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E.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endParaRPr lang="en-US" b="0" dirty="0" smtClean="0"/>
              </a:p>
              <a:p>
                <a:pPr marL="393192" lvl="1" indent="0">
                  <a:buNone/>
                </a:pPr>
                <a:r>
                  <a:rPr lang="en-US" dirty="0" smtClean="0"/>
                  <a:t>2. Which of the above are polynomials?</a:t>
                </a:r>
              </a:p>
              <a:p>
                <a:pPr marL="393192" lvl="1" indent="0">
                  <a:buNone/>
                </a:pPr>
                <a:r>
                  <a:rPr lang="en-US" dirty="0" smtClean="0"/>
                  <a:t>3. If a linear function as a slope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−2 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𝑖𝑛𝑡𝑒𝑟𝑐𝑒𝑝𝑡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𝑜𝑓</m:t>
                    </m:r>
                    <m:r>
                      <a:rPr lang="en-US" b="0" i="1" smtClean="0">
                        <a:latin typeface="Cambria Math"/>
                      </a:rPr>
                      <m:t> −1, </m:t>
                    </m:r>
                    <m:r>
                      <a:rPr lang="en-US" b="0" i="1" smtClean="0">
                        <a:latin typeface="Cambria Math"/>
                      </a:rPr>
                      <m:t>𝑤h𝑎𝑡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𝑖𝑠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𝑡h𝑒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𝑒𝑛𝑑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𝑏𝑒h𝑎𝑣𝑖𝑜𝑟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→∞</m:t>
                    </m:r>
                  </m:oMath>
                </a14:m>
                <a:r>
                  <a:rPr lang="en-US" dirty="0" smtClean="0"/>
                  <a:t>?</a:t>
                </a: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2000"/>
                <a:ext cx="8229600" cy="4525963"/>
              </a:xfrm>
              <a:blipFill rotWithShape="1">
                <a:blip r:embed="rId2"/>
                <a:stretch>
                  <a:fillRect t="-1213" b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0998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199"/>
            <a:ext cx="8534400" cy="332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11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55" y="457200"/>
            <a:ext cx="7162800" cy="550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81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855" y="152400"/>
            <a:ext cx="6858000" cy="221876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350382"/>
            <a:ext cx="4001059" cy="24101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4695264"/>
            <a:ext cx="85106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/>
              <a:t>EQ: </a:t>
            </a:r>
            <a:r>
              <a:rPr lang="en-US" sz="1600" smtClean="0"/>
              <a:t>What </a:t>
            </a:r>
            <a:r>
              <a:rPr lang="en-US" sz="1600" dirty="0" smtClean="0"/>
              <a:t>are the most efficient and accurate strategies for multiplying polynomials?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9751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7200"/>
            <a:ext cx="8305800" cy="1141052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120" y="1676400"/>
            <a:ext cx="5150879" cy="378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6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839332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67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05691"/>
            <a:ext cx="8577069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5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152400"/>
            <a:ext cx="877069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12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534400" cy="309856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029200"/>
            <a:ext cx="7585364" cy="1068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03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8382000" cy="35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5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210</TotalTime>
  <Words>224</Words>
  <Application>Microsoft Office PowerPoint</Application>
  <PresentationFormat>On-screen Show (4:3)</PresentationFormat>
  <Paragraphs>19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Please Put phones and devices in a pocket in your backpack.   Thank you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Rex Viney</cp:lastModifiedBy>
  <cp:revision>16</cp:revision>
  <dcterms:created xsi:type="dcterms:W3CDTF">2015-09-25T18:11:30Z</dcterms:created>
  <dcterms:modified xsi:type="dcterms:W3CDTF">2019-09-29T21:01:24Z</dcterms:modified>
</cp:coreProperties>
</file>