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300" r:id="rId2"/>
    <p:sldId id="298" r:id="rId3"/>
    <p:sldId id="299" r:id="rId4"/>
    <p:sldId id="256" r:id="rId5"/>
    <p:sldId id="290" r:id="rId6"/>
    <p:sldId id="257" r:id="rId7"/>
    <p:sldId id="262" r:id="rId8"/>
    <p:sldId id="282" r:id="rId9"/>
    <p:sldId id="291" r:id="rId10"/>
    <p:sldId id="261" r:id="rId11"/>
    <p:sldId id="292" r:id="rId12"/>
    <p:sldId id="293" r:id="rId13"/>
    <p:sldId id="295" r:id="rId14"/>
    <p:sldId id="294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301" r:id="rId23"/>
    <p:sldId id="259" r:id="rId24"/>
    <p:sldId id="296" r:id="rId25"/>
    <p:sldId id="297" r:id="rId26"/>
    <p:sldId id="260" r:id="rId27"/>
    <p:sldId id="258" r:id="rId28"/>
    <p:sldId id="263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FBA677-4470-4D26-A782-9F5822FE0251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13883F-8599-4EF5-B424-112D89891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091DB5-71FD-40AF-B621-0C49D9B3E32F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4076F7-7BF6-4AFC-AE0C-7C3408E85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tmp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tmp"/><Relationship Id="rId5" Type="http://schemas.openxmlformats.org/officeDocument/2006/relationships/image" Target="../media/image24.tmp"/><Relationship Id="rId4" Type="http://schemas.openxmlformats.org/officeDocument/2006/relationships/image" Target="../media/image23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tmp"/><Relationship Id="rId5" Type="http://schemas.openxmlformats.org/officeDocument/2006/relationships/image" Target="../media/image28.tmp"/><Relationship Id="rId4" Type="http://schemas.openxmlformats.org/officeDocument/2006/relationships/image" Target="../media/image27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tm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tmp"/><Relationship Id="rId2" Type="http://schemas.openxmlformats.org/officeDocument/2006/relationships/image" Target="../media/image47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tmp"/><Relationship Id="rId2" Type="http://schemas.openxmlformats.org/officeDocument/2006/relationships/image" Target="../media/image40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Wednesday Warm Up</a:t>
                </a:r>
              </a:p>
              <a:p>
                <a:r>
                  <a:rPr lang="en-US" dirty="0" smtClean="0"/>
                  <a:t>Find the zeros</a:t>
                </a:r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2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Distribute</a:t>
                </a:r>
              </a:p>
              <a:p>
                <a:r>
                  <a:rPr lang="en-US" dirty="0"/>
                  <a:t>3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/>
                  <a:t>4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(2+5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)(2−5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5. Write the </a:t>
                </a:r>
                <a:r>
                  <a:rPr lang="en-US" smtClean="0"/>
                  <a:t>quadratic formula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8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458200" cy="104887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4229100" cy="34027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43200"/>
            <a:ext cx="6096000" cy="26894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267200"/>
            <a:ext cx="5867400" cy="26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458200" cy="104887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9" y="1371600"/>
            <a:ext cx="3998191" cy="31985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8" y="2362200"/>
            <a:ext cx="4836391" cy="2790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9" y="3548078"/>
            <a:ext cx="3693391" cy="29036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8" y="4724400"/>
            <a:ext cx="6055592" cy="3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458200" cy="104887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3" y="1371599"/>
            <a:ext cx="5848927" cy="33856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3" y="2590800"/>
            <a:ext cx="5544127" cy="37040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3962400"/>
            <a:ext cx="4786745" cy="3159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5257799"/>
            <a:ext cx="4786745" cy="29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458200" cy="104887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4114800" cy="32202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80299"/>
            <a:ext cx="4229100" cy="28044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37" y="3810000"/>
            <a:ext cx="3493655" cy="30379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6" y="5029200"/>
            <a:ext cx="5086954" cy="30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458200" cy="104887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4648200" cy="33893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52603"/>
            <a:ext cx="7696200" cy="203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57648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" y="152400"/>
            <a:ext cx="915838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3" y="152400"/>
            <a:ext cx="7905467" cy="460081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11" y="4495800"/>
            <a:ext cx="5693889" cy="196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" y="152400"/>
            <a:ext cx="8974540" cy="548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8915400" cy="541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Question: How do polynomials compare to other functions? How are polynomials </a:t>
            </a:r>
            <a:r>
              <a:rPr lang="en-US" smtClean="0"/>
              <a:t>like integers?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228600"/>
            <a:ext cx="9134475" cy="142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86211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2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305800" cy="33197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8600" y="3886200"/>
                <a:ext cx="8382000" cy="1820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Name the conjugate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−2−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86200"/>
                <a:ext cx="8382000" cy="1820242"/>
              </a:xfrm>
              <a:prstGeom prst="rect">
                <a:avLst/>
              </a:prstGeom>
              <a:blipFill rotWithShape="1">
                <a:blip r:embed="rId3"/>
                <a:stretch>
                  <a:fillRect l="-655" t="-1678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6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458200" cy="114799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305800" cy="30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458200" cy="1147993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153400" cy="378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458200" cy="1147993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432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6200"/>
            <a:ext cx="8403461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686800" cy="89525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1143000"/>
            <a:ext cx="8072582" cy="447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305800" cy="3319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24536"/>
            <a:ext cx="8153400" cy="147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Monday Warm Up</a:t>
                </a:r>
              </a:p>
              <a:p>
                <a:r>
                  <a:rPr lang="en-US" dirty="0" smtClean="0"/>
                  <a:t>Find the zeros</a:t>
                </a:r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Distribute</a:t>
                </a:r>
              </a:p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5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18" y="1481282"/>
            <a:ext cx="5619936" cy="252383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0"/>
            <a:ext cx="3460124" cy="2362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4325034"/>
            <a:ext cx="8032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do polynomials compare to other functions? How are polynomials like integers?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06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2" y="1981200"/>
            <a:ext cx="8494736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458200" cy="84986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75449"/>
            <a:ext cx="8040163" cy="45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382000" cy="60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7848600" cy="290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5" y="414400"/>
            <a:ext cx="8382000" cy="10749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2133600"/>
            <a:ext cx="8348873" cy="6096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953000"/>
            <a:ext cx="8382000" cy="81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486</TotalTime>
  <Words>210</Words>
  <Application>Microsoft Office PowerPoint</Application>
  <PresentationFormat>On-screen Show (4:3)</PresentationFormat>
  <Paragraphs>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PowerPoint Presentation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18</cp:revision>
  <cp:lastPrinted>2016-09-30T14:59:45Z</cp:lastPrinted>
  <dcterms:created xsi:type="dcterms:W3CDTF">2015-09-25T17:27:53Z</dcterms:created>
  <dcterms:modified xsi:type="dcterms:W3CDTF">2019-10-13T22:08:43Z</dcterms:modified>
</cp:coreProperties>
</file>