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79" r:id="rId3"/>
    <p:sldId id="256" r:id="rId4"/>
    <p:sldId id="257" r:id="rId5"/>
    <p:sldId id="274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5" r:id="rId18"/>
    <p:sldId id="276" r:id="rId19"/>
    <p:sldId id="270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12CC15-FAF0-4FA1-BDF5-F009592C92D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76C428-5379-4749-AB47-BABB1E499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2CC15-FAF0-4FA1-BDF5-F009592C92D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6C428-5379-4749-AB47-BABB1E499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2CC15-FAF0-4FA1-BDF5-F009592C92D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6C428-5379-4749-AB47-BABB1E499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2CC15-FAF0-4FA1-BDF5-F009592C92D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6C428-5379-4749-AB47-BABB1E4992C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2CC15-FAF0-4FA1-BDF5-F009592C92D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6C428-5379-4749-AB47-BABB1E4992C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2CC15-FAF0-4FA1-BDF5-F009592C92D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6C428-5379-4749-AB47-BABB1E4992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2CC15-FAF0-4FA1-BDF5-F009592C92D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6C428-5379-4749-AB47-BABB1E4992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2CC15-FAF0-4FA1-BDF5-F009592C92D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6C428-5379-4749-AB47-BABB1E4992C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12CC15-FAF0-4FA1-BDF5-F009592C92D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6C428-5379-4749-AB47-BABB1E499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D12CC15-FAF0-4FA1-BDF5-F009592C92D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6C428-5379-4749-AB47-BABB1E4992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12CC15-FAF0-4FA1-BDF5-F009592C92D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76C428-5379-4749-AB47-BABB1E4992C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D12CC15-FAF0-4FA1-BDF5-F009592C92D4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76C428-5379-4749-AB47-BABB1E4992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7" Type="http://schemas.openxmlformats.org/officeDocument/2006/relationships/image" Target="../media/image24.tmp"/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tmp"/><Relationship Id="rId5" Type="http://schemas.openxmlformats.org/officeDocument/2006/relationships/image" Target="../media/image22.tmp"/><Relationship Id="rId4" Type="http://schemas.openxmlformats.org/officeDocument/2006/relationships/image" Target="../media/image21.tm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tmp"/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tm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tmp"/><Relationship Id="rId2" Type="http://schemas.openxmlformats.org/officeDocument/2006/relationships/image" Target="../media/image29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tmp"/><Relationship Id="rId2" Type="http://schemas.openxmlformats.org/officeDocument/2006/relationships/image" Target="../media/image33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tmp"/><Relationship Id="rId2" Type="http://schemas.openxmlformats.org/officeDocument/2006/relationships/image" Target="../media/image33.tmp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tmp"/><Relationship Id="rId2" Type="http://schemas.openxmlformats.org/officeDocument/2006/relationships/image" Target="../media/image33.tmp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tmp"/><Relationship Id="rId2" Type="http://schemas.openxmlformats.org/officeDocument/2006/relationships/image" Target="../media/image37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7" Type="http://schemas.openxmlformats.org/officeDocument/2006/relationships/image" Target="../media/image18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tmp"/><Relationship Id="rId5" Type="http://schemas.openxmlformats.org/officeDocument/2006/relationships/image" Target="../media/image16.tmp"/><Relationship Id="rId4" Type="http://schemas.openxmlformats.org/officeDocument/2006/relationships/image" Target="../media/image15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Please Put phones and devices in a pocket in your backpack.  </a:t>
            </a:r>
            <a:br>
              <a:rPr lang="en-US" dirty="0" smtClean="0"/>
            </a:br>
            <a:r>
              <a:rPr lang="en-US" dirty="0" smtClean="0"/>
              <a:t>Thank you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 txBox="1">
                <a:spLocks noGrp="1"/>
              </p:cNvSpPr>
              <p:nvPr>
                <p:ph idx="1"/>
              </p:nvPr>
            </p:nvSpPr>
            <p:spPr>
              <a:xfrm>
                <a:off x="457200" y="2743200"/>
                <a:ext cx="82296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Essential Question: Do all functions of degree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have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roots?</a:t>
                </a: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743200"/>
                <a:ext cx="8229600" cy="923330"/>
              </a:xfrm>
              <a:prstGeom prst="rect">
                <a:avLst/>
              </a:prstGeom>
              <a:blipFill rotWithShape="1">
                <a:blip r:embed="rId2"/>
                <a:stretch>
                  <a:fillRect t="-5960" r="-1630" b="-172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345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3962400" cy="31470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73" y="685800"/>
            <a:ext cx="2611827" cy="38325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65133"/>
            <a:ext cx="2362200" cy="23622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06" y="1928659"/>
            <a:ext cx="4900994" cy="31399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42" y="3019368"/>
            <a:ext cx="8523958" cy="59792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05" y="4800600"/>
            <a:ext cx="7870611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12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13995"/>
            <a:ext cx="8859489" cy="2715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58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077200" cy="319362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50" y="3462352"/>
            <a:ext cx="5370050" cy="30051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419600"/>
            <a:ext cx="7732250" cy="593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77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33399"/>
            <a:ext cx="6248400" cy="33025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314684"/>
            <a:ext cx="6701148" cy="342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5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599"/>
            <a:ext cx="8153400" cy="420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36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85800"/>
            <a:ext cx="830911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8153400" cy="51211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27" y="816915"/>
            <a:ext cx="7786255" cy="5033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40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8153400" cy="51211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43000"/>
            <a:ext cx="8077200" cy="3933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44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8153400" cy="51211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" y="990599"/>
            <a:ext cx="8021782" cy="424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40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408196" cy="8382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" y="1447800"/>
            <a:ext cx="8021782" cy="424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0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533400"/>
                <a:ext cx="8229600" cy="4525963"/>
              </a:xfrm>
            </p:spPr>
            <p:txBody>
              <a:bodyPr/>
              <a:lstStyle/>
              <a:p>
                <a:r>
                  <a:rPr lang="en-US" dirty="0" smtClean="0"/>
                  <a:t>Warm Up</a:t>
                </a:r>
              </a:p>
              <a:p>
                <a:r>
                  <a:rPr lang="en-US" dirty="0" smtClean="0"/>
                  <a:t>Solve using quadratic formula</a:t>
                </a:r>
              </a:p>
              <a:p>
                <a:r>
                  <a:rPr lang="en-US" dirty="0" smtClean="0"/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+3=0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Divide with synthetic division</a:t>
                </a:r>
              </a:p>
              <a:p>
                <a:r>
                  <a:rPr lang="en-US" dirty="0" smtClean="0"/>
                  <a:t>2.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−45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−18÷(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+3)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Factor</a:t>
                </a:r>
              </a:p>
              <a:p>
                <a:r>
                  <a:rPr lang="en-US" dirty="0" smtClean="0"/>
                  <a:t>3.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−28=0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Use log properties to expand</a:t>
                </a:r>
              </a:p>
              <a:p>
                <a:r>
                  <a:rPr lang="en-US" dirty="0" smtClean="0"/>
                  <a:t>4.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𝑦𝑧</m:t>
                            </m:r>
                          </m:den>
                        </m:f>
                      </m:e>
                    </m:fun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533400"/>
                <a:ext cx="82296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75321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457200"/>
            <a:ext cx="880845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506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36" y="1295400"/>
            <a:ext cx="8530217" cy="27593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4343400"/>
            <a:ext cx="532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EQ:</a:t>
            </a:r>
            <a:r>
              <a:rPr lang="en-US" dirty="0" smtClean="0"/>
              <a:t> Do all functions of degree n have </a:t>
            </a:r>
            <a:r>
              <a:rPr lang="en-US" smtClean="0"/>
              <a:t>n roots?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2449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799"/>
            <a:ext cx="8354533" cy="83820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16" y="1316842"/>
            <a:ext cx="8188817" cy="33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26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799"/>
            <a:ext cx="8354533" cy="838201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1327727"/>
            <a:ext cx="8472055" cy="328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63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4060"/>
            <a:ext cx="8078389" cy="60186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0"/>
            <a:ext cx="8162640" cy="93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83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914400"/>
            <a:ext cx="8566727" cy="341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17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368" y="3414710"/>
            <a:ext cx="95263" cy="28579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65" y="313650"/>
            <a:ext cx="7738504" cy="54533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65" y="3124200"/>
            <a:ext cx="7289010" cy="410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22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229600" cy="702526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19200"/>
            <a:ext cx="2901456" cy="4572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007326"/>
            <a:ext cx="2067214" cy="208626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151877"/>
            <a:ext cx="8305800" cy="66892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267200"/>
            <a:ext cx="8229600" cy="35077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7" y="5486399"/>
            <a:ext cx="8222673" cy="31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99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1104</TotalTime>
  <Words>111</Words>
  <Application>Microsoft Office PowerPoint</Application>
  <PresentationFormat>On-screen Show (4:3)</PresentationFormat>
  <Paragraphs>12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Please Put phones and devices in a pocket in your backpack.   Thank you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salford</dc:creator>
  <cp:lastModifiedBy>Rex Viney</cp:lastModifiedBy>
  <cp:revision>19</cp:revision>
  <dcterms:created xsi:type="dcterms:W3CDTF">2015-10-02T17:24:10Z</dcterms:created>
  <dcterms:modified xsi:type="dcterms:W3CDTF">2019-10-13T22:08:35Z</dcterms:modified>
</cp:coreProperties>
</file>