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2" r:id="rId3"/>
    <p:sldId id="256" r:id="rId4"/>
    <p:sldId id="264" r:id="rId5"/>
    <p:sldId id="257" r:id="rId6"/>
    <p:sldId id="258" r:id="rId7"/>
    <p:sldId id="259" r:id="rId8"/>
    <p:sldId id="260" r:id="rId9"/>
    <p:sldId id="261" r:id="rId10"/>
    <p:sldId id="262" r:id="rId11"/>
    <p:sldId id="265" r:id="rId12"/>
    <p:sldId id="266" r:id="rId13"/>
    <p:sldId id="263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C93B875-5C07-4515-A43C-82BFF7388272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CE53FE-1757-4757-9BA2-7C38DAD67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93B875-5C07-4515-A43C-82BFF7388272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E53FE-1757-4757-9BA2-7C38DAD67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93B875-5C07-4515-A43C-82BFF7388272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E53FE-1757-4757-9BA2-7C38DAD67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93B875-5C07-4515-A43C-82BFF7388272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E53FE-1757-4757-9BA2-7C38DAD677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93B875-5C07-4515-A43C-82BFF7388272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E53FE-1757-4757-9BA2-7C38DAD677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93B875-5C07-4515-A43C-82BFF7388272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E53FE-1757-4757-9BA2-7C38DAD6770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93B875-5C07-4515-A43C-82BFF7388272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E53FE-1757-4757-9BA2-7C38DAD6770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93B875-5C07-4515-A43C-82BFF7388272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E53FE-1757-4757-9BA2-7C38DAD6770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93B875-5C07-4515-A43C-82BFF7388272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E53FE-1757-4757-9BA2-7C38DAD67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C93B875-5C07-4515-A43C-82BFF7388272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E53FE-1757-4757-9BA2-7C38DAD6770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C93B875-5C07-4515-A43C-82BFF7388272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CE53FE-1757-4757-9BA2-7C38DAD6770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C93B875-5C07-4515-A43C-82BFF7388272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0CE53FE-1757-4757-9BA2-7C38DAD677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tmp"/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tmp"/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tmp"/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tmp"/><Relationship Id="rId2" Type="http://schemas.openxmlformats.org/officeDocument/2006/relationships/image" Target="../media/image25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tm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tmp"/><Relationship Id="rId2" Type="http://schemas.openxmlformats.org/officeDocument/2006/relationships/image" Target="../media/image28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tmp"/><Relationship Id="rId2" Type="http://schemas.openxmlformats.org/officeDocument/2006/relationships/image" Target="../media/image25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tmp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tmp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tmp"/><Relationship Id="rId2" Type="http://schemas.openxmlformats.org/officeDocument/2006/relationships/image" Target="../media/image32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tmp"/><Relationship Id="rId4" Type="http://schemas.openxmlformats.org/officeDocument/2006/relationships/image" Target="../media/image4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tmp"/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838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Please Put phones and devices in a pocket in your backpack.  </a:t>
            </a:r>
            <a:br>
              <a:rPr lang="en-US" dirty="0" smtClean="0"/>
            </a:br>
            <a:r>
              <a:rPr lang="en-US" dirty="0" smtClean="0"/>
              <a:t>Thank you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 txBox="1">
                <a:spLocks noGrp="1"/>
              </p:cNvSpPr>
              <p:nvPr>
                <p:ph idx="1"/>
              </p:nvPr>
            </p:nvSpPr>
            <p:spPr>
              <a:xfrm>
                <a:off x="457200" y="2743200"/>
                <a:ext cx="8229600" cy="1132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Essential Question: How can winning the lottery help us to think about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b="0" i="0" smtClean="0">
                        <a:latin typeface="Cambria Math"/>
                      </a:rPr>
                      <m:t>?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743200"/>
                <a:ext cx="8229600" cy="1132169"/>
              </a:xfrm>
              <a:prstGeom prst="rect">
                <a:avLst/>
              </a:prstGeom>
              <a:blipFill rotWithShape="1">
                <a:blip r:embed="rId2"/>
                <a:stretch>
                  <a:fillRect t="-4839" b="-4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796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7848600" cy="28222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557" y="1295400"/>
            <a:ext cx="8051085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18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7848600" cy="282227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18" y="990600"/>
            <a:ext cx="8250382" cy="2570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65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7848600" cy="282227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990600"/>
            <a:ext cx="8138592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74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57200"/>
            <a:ext cx="8153400" cy="833871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600200"/>
            <a:ext cx="8153400" cy="892206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962400"/>
            <a:ext cx="8153400" cy="655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23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406235"/>
            <a:ext cx="7924800" cy="438832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57200"/>
            <a:ext cx="8153400" cy="833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1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57200"/>
            <a:ext cx="8153400" cy="83387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447800"/>
            <a:ext cx="8153400" cy="1043326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643342"/>
            <a:ext cx="74676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62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57199"/>
            <a:ext cx="8305800" cy="573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22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1000"/>
            <a:ext cx="7696200" cy="6858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895600"/>
            <a:ext cx="5638800" cy="422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62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2895600"/>
            <a:ext cx="1828800" cy="220696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676" y="2953812"/>
            <a:ext cx="1576667" cy="2057227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065" y="2987963"/>
            <a:ext cx="1776864" cy="2193884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2953813"/>
            <a:ext cx="1856141" cy="209053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4984" y="2562484"/>
            <a:ext cx="8340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Describe the transformation and then write in vertex form.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110182" y="29879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257800" y="457200"/>
            <a:ext cx="27996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 this warm up when you are finished with the test and then do homework </a:t>
            </a:r>
          </a:p>
          <a:p>
            <a:r>
              <a:rPr lang="en-US" dirty="0" smtClean="0"/>
              <a:t>4.1 #1-6 and 11-18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ontent Placeholder 3"/>
              <p:cNvSpPr txBox="1">
                <a:spLocks noGrp="1"/>
              </p:cNvSpPr>
              <p:nvPr>
                <p:ph idx="1"/>
              </p:nvPr>
            </p:nvSpPr>
            <p:spPr>
              <a:xfrm>
                <a:off x="381000" y="328531"/>
                <a:ext cx="4876799" cy="13545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Essential Question: How can winning the lottery help us to think about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sz="2400" b="0" i="0" smtClean="0">
                        <a:latin typeface="Cambria Math"/>
                      </a:rPr>
                      <m:t>?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3" name="Content Placeholder 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328531"/>
                <a:ext cx="4876799" cy="1354538"/>
              </a:xfrm>
              <a:prstGeom prst="rect">
                <a:avLst/>
              </a:prstGeom>
              <a:blipFill rotWithShape="1">
                <a:blip r:embed="rId6"/>
                <a:stretch>
                  <a:fillRect t="-3604" r="-751" b="-58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8357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914400"/>
            <a:ext cx="8627141" cy="35052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1000" y="4507468"/>
                <a:ext cx="7441268" cy="4849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EQ:</a:t>
                </a:r>
                <a:r>
                  <a:rPr lang="en-US" dirty="0" smtClean="0"/>
                  <a:t> How can winning the lottery help us to think about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b="1" dirty="0" smtClean="0"/>
                  <a:t> ?</a:t>
                </a:r>
                <a:endParaRPr lang="en-US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507468"/>
                <a:ext cx="7441268" cy="484941"/>
              </a:xfrm>
              <a:prstGeom prst="rect">
                <a:avLst/>
              </a:prstGeom>
              <a:blipFill rotWithShape="1">
                <a:blip r:embed="rId3"/>
                <a:stretch>
                  <a:fillRect l="-738" b="-1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544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8534400" cy="32004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887202"/>
            <a:ext cx="3814944" cy="3856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43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381000"/>
            <a:ext cx="8318327" cy="990600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80" y="3089519"/>
            <a:ext cx="6608619" cy="406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71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7848600" cy="2952451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590800"/>
            <a:ext cx="4115406" cy="416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10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57200"/>
            <a:ext cx="6934200" cy="344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39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5257800" cy="45720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896357"/>
            <a:ext cx="5410200" cy="427783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809788"/>
            <a:ext cx="7134448" cy="77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11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90894"/>
            <a:ext cx="1752600" cy="332611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90893"/>
            <a:ext cx="4038600" cy="4060975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800600"/>
            <a:ext cx="8077200" cy="768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48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1615</TotalTime>
  <Words>105</Words>
  <Application>Microsoft Office PowerPoint</Application>
  <PresentationFormat>On-screen Show (4:3)</PresentationFormat>
  <Paragraphs>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Please Put phones and devices in a pocket in your backpack.   Thank you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computer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salford</dc:creator>
  <cp:lastModifiedBy>Judy Viney</cp:lastModifiedBy>
  <cp:revision>15</cp:revision>
  <dcterms:created xsi:type="dcterms:W3CDTF">2015-10-02T17:50:05Z</dcterms:created>
  <dcterms:modified xsi:type="dcterms:W3CDTF">2019-10-31T22:39:04Z</dcterms:modified>
</cp:coreProperties>
</file>