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56" r:id="rId4"/>
    <p:sldId id="257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F60569-25D4-4A02-9856-9395F9D081B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10EE03-1750-43F4-892C-508566F6A3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What does the graph of a rational function look like if the function reduces?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What does the graph look like if the degree of the numerator is greater</a:t>
            </a:r>
          </a:p>
          <a:p>
            <a:r>
              <a:rPr lang="en-US" dirty="0" smtClean="0"/>
              <a:t>        than the degree of the denominator?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08936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247528" cy="1752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00400"/>
            <a:ext cx="8001000" cy="11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4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411305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411305" cy="81138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71800"/>
            <a:ext cx="6324600" cy="97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9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471649" cy="1600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21527"/>
            <a:ext cx="8471649" cy="163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7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5791200" cy="99201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305800" cy="67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88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305800" cy="97870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856532"/>
            <a:ext cx="8305800" cy="92437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9" y="4239488"/>
            <a:ext cx="8285018" cy="75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93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229600" cy="98101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158836"/>
            <a:ext cx="8229601" cy="87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70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7239000" cy="281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8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98836"/>
            <a:ext cx="7929556" cy="242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57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620000" cy="168916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429000"/>
            <a:ext cx="744378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7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Warm Up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are the roots?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domain?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intercept?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4. What are the roots? </a:t>
                </a:r>
              </a:p>
              <a:p>
                <a:pPr marL="0" indent="0">
                  <a:buNone/>
                </a:pPr>
                <a:r>
                  <a:rPr lang="en-US" dirty="0" smtClean="0"/>
                  <a:t>5. What is the domain?</a:t>
                </a:r>
              </a:p>
              <a:p>
                <a:pPr marL="0" indent="0">
                  <a:buNone/>
                </a:pPr>
                <a:r>
                  <a:rPr lang="en-US" dirty="0" smtClean="0"/>
                  <a:t>6. What is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intercept?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7. What is the domain?</a:t>
                </a:r>
              </a:p>
              <a:p>
                <a:pPr marL="0" indent="0">
                  <a:buNone/>
                </a:pPr>
                <a:r>
                  <a:rPr lang="en-US" dirty="0" smtClean="0"/>
                  <a:t>8. Where is the hole?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9. Where is </a:t>
                </a:r>
                <a:r>
                  <a:rPr lang="en-US" smtClean="0"/>
                  <a:t>the </a:t>
                </a:r>
                <a:r>
                  <a:rPr lang="en-US" smtClean="0"/>
                  <a:t>Vertical Asymptote</a:t>
                </a:r>
                <a:r>
                  <a:rPr lang="en-US" dirty="0" smtClean="0"/>
                  <a:t>?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815"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170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914400"/>
            <a:ext cx="802976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40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7988600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5867400" cy="351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98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7577956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109612"/>
            <a:ext cx="8209154" cy="116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2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7577956" cy="1066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47800"/>
            <a:ext cx="7010400" cy="484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143000"/>
            <a:ext cx="881819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4" y="381000"/>
            <a:ext cx="4824241" cy="457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2" y="2189018"/>
            <a:ext cx="739741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309110" cy="1828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06191"/>
            <a:ext cx="6491109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76462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6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7848600" cy="510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8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7848600" cy="16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5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153400" cy="61768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153400" cy="56884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8999"/>
            <a:ext cx="7924800" cy="8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67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155</Words>
  <Application>Microsoft Office PowerPoint</Application>
  <PresentationFormat>On-screen Show (4:3)</PresentationFormat>
  <Paragraphs>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7</cp:revision>
  <dcterms:created xsi:type="dcterms:W3CDTF">2015-10-02T19:48:32Z</dcterms:created>
  <dcterms:modified xsi:type="dcterms:W3CDTF">2019-11-05T21:41:28Z</dcterms:modified>
</cp:coreProperties>
</file>