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8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CB17C6-D418-4EE4-8851-FD86E2F7A319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69D3E9-A32D-4A30-9E8B-D32ACA399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B17C6-D418-4EE4-8851-FD86E2F7A319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69D3E9-A32D-4A30-9E8B-D32ACA399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B17C6-D418-4EE4-8851-FD86E2F7A319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69D3E9-A32D-4A30-9E8B-D32ACA399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B17C6-D418-4EE4-8851-FD86E2F7A319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69D3E9-A32D-4A30-9E8B-D32ACA399C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B17C6-D418-4EE4-8851-FD86E2F7A319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69D3E9-A32D-4A30-9E8B-D32ACA399C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B17C6-D418-4EE4-8851-FD86E2F7A319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69D3E9-A32D-4A30-9E8B-D32ACA399C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B17C6-D418-4EE4-8851-FD86E2F7A319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69D3E9-A32D-4A30-9E8B-D32ACA399C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B17C6-D418-4EE4-8851-FD86E2F7A319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69D3E9-A32D-4A30-9E8B-D32ACA399C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CB17C6-D418-4EE4-8851-FD86E2F7A319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69D3E9-A32D-4A30-9E8B-D32ACA399C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2CB17C6-D418-4EE4-8851-FD86E2F7A319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69D3E9-A32D-4A30-9E8B-D32ACA399C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CB17C6-D418-4EE4-8851-FD86E2F7A319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69D3E9-A32D-4A30-9E8B-D32ACA399C3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2CB17C6-D418-4EE4-8851-FD86E2F7A319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969D3E9-A32D-4A30-9E8B-D32ACA399C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tmp"/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tmp"/><Relationship Id="rId4" Type="http://schemas.openxmlformats.org/officeDocument/2006/relationships/image" Target="../media/image23.tm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tmp"/><Relationship Id="rId4" Type="http://schemas.openxmlformats.org/officeDocument/2006/relationships/image" Target="../media/image7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tmp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838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Please Put phones and devices in a pocket in your backpack.  </a:t>
            </a:r>
            <a:br>
              <a:rPr lang="en-US" dirty="0" smtClean="0"/>
            </a:br>
            <a:r>
              <a:rPr lang="en-US" dirty="0" smtClean="0"/>
              <a:t>Thank you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8194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EQ:</a:t>
            </a:r>
            <a:r>
              <a:rPr lang="en-US" dirty="0" smtClean="0"/>
              <a:t> </a:t>
            </a:r>
            <a:r>
              <a:rPr lang="en-US" dirty="0" smtClean="0"/>
              <a:t>How are rational expressions added, subtracted, multiplied </a:t>
            </a:r>
            <a:r>
              <a:rPr lang="en-US" smtClean="0"/>
              <a:t>and divided?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84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57200"/>
            <a:ext cx="8458200" cy="4808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31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399"/>
            <a:ext cx="4419600" cy="370429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61999"/>
            <a:ext cx="6324600" cy="74989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752639"/>
            <a:ext cx="7162800" cy="898917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648200"/>
            <a:ext cx="6858000" cy="1104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75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4636"/>
            <a:ext cx="8305800" cy="588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9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57200"/>
            <a:ext cx="8094635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84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8" y="547254"/>
            <a:ext cx="8515447" cy="2667000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53" y="3581400"/>
            <a:ext cx="8622503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91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6200"/>
            <a:ext cx="8620858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6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4220300" cy="381000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9600"/>
            <a:ext cx="8382000" cy="554294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163894"/>
            <a:ext cx="6705600" cy="4420808"/>
          </a:xfrm>
          <a:prstGeom prst="rect">
            <a:avLst/>
          </a:prstGeom>
        </p:spPr>
      </p:pic>
      <p:pic>
        <p:nvPicPr>
          <p:cNvPr id="12" name="Picture 11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584702"/>
            <a:ext cx="8077200" cy="635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11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2667000" cy="285750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32129"/>
            <a:ext cx="8382000" cy="588931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" y="826594"/>
            <a:ext cx="7191794" cy="5582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5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228600"/>
            <a:ext cx="8371837" cy="6096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706" y="533400"/>
            <a:ext cx="7601693" cy="5853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98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399"/>
            <a:ext cx="8534400" cy="557183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1" y="709582"/>
            <a:ext cx="5791200" cy="5500732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324600"/>
            <a:ext cx="6705600" cy="245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90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7696200" cy="296008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4" y="914400"/>
            <a:ext cx="822237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03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7696200" cy="296008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6" y="762000"/>
            <a:ext cx="838516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56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</TotalTime>
  <Words>26</Words>
  <Application>Microsoft Office PowerPoint</Application>
  <PresentationFormat>On-screen Show (4:3)</PresentationFormat>
  <Paragraphs>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Please Put phones and devices in a pocket in your backpack.   Thank you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salford</dc:creator>
  <cp:lastModifiedBy>Judy Viney</cp:lastModifiedBy>
  <cp:revision>7</cp:revision>
  <dcterms:created xsi:type="dcterms:W3CDTF">2015-10-02T19:53:33Z</dcterms:created>
  <dcterms:modified xsi:type="dcterms:W3CDTF">2019-10-28T20:05:07Z</dcterms:modified>
</cp:coreProperties>
</file>