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B7FC52-AA4C-4B32-9564-6EDD6585B4D7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E15BD2-0E8C-42D1-A422-4528798B57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</a:t>
            </a:r>
            <a:r>
              <a:rPr lang="en-US" dirty="0" smtClean="0"/>
              <a:t>How can we quickly determine the behavior near the asymptotes </a:t>
            </a:r>
          </a:p>
          <a:p>
            <a:r>
              <a:rPr lang="en-US" dirty="0"/>
              <a:t> </a:t>
            </a:r>
            <a:r>
              <a:rPr lang="en-US" dirty="0" smtClean="0"/>
              <a:t>     of a rational function?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078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5310"/>
            <a:ext cx="8661147" cy="45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41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10100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19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3235"/>
            <a:ext cx="7848600" cy="558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1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754366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116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077200" cy="60089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0280"/>
            <a:ext cx="8458200" cy="442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07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077200" cy="60089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829498"/>
            <a:ext cx="8559403" cy="442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786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077200" cy="60089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43352"/>
            <a:ext cx="8488183" cy="441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94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077200" cy="60089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64134"/>
            <a:ext cx="8686800" cy="459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34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457200"/>
            <a:ext cx="872997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1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3572541" cy="914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66614"/>
            <a:ext cx="3734087" cy="254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8205958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45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5105400" cy="29065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8610600" cy="344424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838200"/>
            <a:ext cx="3588327" cy="19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8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100469" cy="1676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3" y="2355272"/>
            <a:ext cx="8107396" cy="9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5310"/>
            <a:ext cx="8686800" cy="454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9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364"/>
            <a:ext cx="8824245" cy="457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8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304364"/>
            <a:ext cx="8796363" cy="457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9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6566"/>
            <a:ext cx="8773017" cy="458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3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5545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6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30</Words>
  <Application>Microsoft Office PowerPoint</Application>
  <PresentationFormat>On-screen Show (4:3)</PresentationFormat>
  <Paragraphs>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7</cp:revision>
  <dcterms:created xsi:type="dcterms:W3CDTF">2015-10-02T20:08:01Z</dcterms:created>
  <dcterms:modified xsi:type="dcterms:W3CDTF">2019-10-28T20:07:00Z</dcterms:modified>
</cp:coreProperties>
</file>