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0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FDACB4-7D2F-45E9-AD36-55AABBCEF7C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72A210-4883-4B6B-A6DB-08CD61B75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</a:t>
            </a:r>
            <a:r>
              <a:rPr lang="en-US" dirty="0" smtClean="0"/>
              <a:t>What real-life situations can be modeled with </a:t>
            </a:r>
            <a:r>
              <a:rPr lang="en-US" smtClean="0"/>
              <a:t>rational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7407962" cy="990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7924800" cy="68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7924800" cy="80337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7915279" cy="1143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33974"/>
            <a:ext cx="8077200" cy="6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4" y="1190625"/>
            <a:ext cx="8170039" cy="12192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7924800" cy="13015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457200"/>
                <a:ext cx="838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(16-17) Reduce to simplest form. (18-21) Perform the indicated operations. Reduce each of your answers to its </a:t>
                </a:r>
                <a:r>
                  <a:rPr lang="en-US" sz="1600" b="1" dirty="0"/>
                  <a:t>s</a:t>
                </a:r>
                <a:r>
                  <a:rPr lang="en-US" sz="1600" b="1" dirty="0" smtClean="0"/>
                  <a:t>implest form. (Assume all denominators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1600" b="1" dirty="0" smtClean="0"/>
                  <a:t>0)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7200"/>
                <a:ext cx="8382000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436" t="-2083" b="-13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2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1999"/>
            <a:ext cx="8534400" cy="308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229600" cy="69818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799"/>
            <a:ext cx="7010400" cy="3389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07274"/>
            <a:ext cx="8229600" cy="69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2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077200" cy="7017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33800"/>
            <a:ext cx="5334000" cy="42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6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533400"/>
            <a:ext cx="8535395" cy="1143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981200"/>
            <a:ext cx="606390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533400"/>
            <a:ext cx="8535395" cy="11430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1905000"/>
            <a:ext cx="6477002" cy="63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5638800" cy="34555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54045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5638800" cy="345553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56922"/>
            <a:ext cx="8492313" cy="24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5638800" cy="345553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876531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57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6</cp:revision>
  <dcterms:created xsi:type="dcterms:W3CDTF">2015-10-02T20:16:03Z</dcterms:created>
  <dcterms:modified xsi:type="dcterms:W3CDTF">2019-10-28T20:06:54Z</dcterms:modified>
</cp:coreProperties>
</file>