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B47F73-12A3-4A09-A656-A7F71F20BE8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89DF85-B02C-45AC-9A7B-A985AC2D0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47F73-12A3-4A09-A656-A7F71F20BE8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9DF85-B02C-45AC-9A7B-A985AC2D0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47F73-12A3-4A09-A656-A7F71F20BE8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9DF85-B02C-45AC-9A7B-A985AC2D0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47F73-12A3-4A09-A656-A7F71F20BE8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9DF85-B02C-45AC-9A7B-A985AC2D0B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47F73-12A3-4A09-A656-A7F71F20BE8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9DF85-B02C-45AC-9A7B-A985AC2D0B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47F73-12A3-4A09-A656-A7F71F20BE8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9DF85-B02C-45AC-9A7B-A985AC2D0B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47F73-12A3-4A09-A656-A7F71F20BE8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9DF85-B02C-45AC-9A7B-A985AC2D0B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47F73-12A3-4A09-A656-A7F71F20BE8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9DF85-B02C-45AC-9A7B-A985AC2D0BD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47F73-12A3-4A09-A656-A7F71F20BE8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9DF85-B02C-45AC-9A7B-A985AC2D0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B47F73-12A3-4A09-A656-A7F71F20BE8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9DF85-B02C-45AC-9A7B-A985AC2D0B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B47F73-12A3-4A09-A656-A7F71F20BE8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89DF85-B02C-45AC-9A7B-A985AC2D0B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B47F73-12A3-4A09-A656-A7F71F20BE87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89DF85-B02C-45AC-9A7B-A985AC2D0B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hyperlink" Target="https://www.mathsisfun.com/geometry/cross-sections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5908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 </a:t>
            </a:r>
            <a:r>
              <a:rPr lang="en-US" dirty="0" smtClean="0"/>
              <a:t>How can I visualize the slices formed when a solid object, such as a cube, sphere, or pyramid, is run through a meat slicer? What would the slices look like if the object is oriented in different ways before being sliced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467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553200" cy="2826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96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5257800" cy="30849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8" y="762000"/>
            <a:ext cx="8321335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076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"/>
            <a:ext cx="7772400" cy="570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68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69" y="0"/>
            <a:ext cx="8207339" cy="424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59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228600"/>
            <a:ext cx="8160903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837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9695"/>
            <a:ext cx="8229600" cy="361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128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8534400" cy="142914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57400"/>
            <a:ext cx="8534400" cy="157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803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6576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Cross Sections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72" y="304800"/>
            <a:ext cx="8388927" cy="89980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04602"/>
            <a:ext cx="1801091" cy="222487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335" y="1204602"/>
            <a:ext cx="1640170" cy="245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63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599"/>
            <a:ext cx="8153400" cy="58637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066800"/>
            <a:ext cx="8386073" cy="266700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3733800"/>
            <a:ext cx="8160328" cy="133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054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599"/>
            <a:ext cx="8153400" cy="586375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35756"/>
            <a:ext cx="8576888" cy="465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11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57200"/>
            <a:ext cx="8423935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765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</TotalTime>
  <Words>62</Words>
  <Application>Microsoft Office PowerPoint</Application>
  <PresentationFormat>On-screen Show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Rex Viney</cp:lastModifiedBy>
  <cp:revision>9</cp:revision>
  <dcterms:created xsi:type="dcterms:W3CDTF">2015-10-02T20:27:02Z</dcterms:created>
  <dcterms:modified xsi:type="dcterms:W3CDTF">2020-01-05T19:34:38Z</dcterms:modified>
</cp:coreProperties>
</file>