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B8B9B8-B988-4C18-A036-5B7A1D230F0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7622D4-F277-4F8D-9154-EB20B1AF81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How do I find the volume of a solid of revolution that isn’t a cylinder or part of a cone?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5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08" y="380999"/>
            <a:ext cx="2364026" cy="50292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14400"/>
            <a:ext cx="4054931" cy="381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2895599"/>
            <a:ext cx="5646730" cy="7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00200"/>
            <a:ext cx="6446810" cy="22977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08" y="380999"/>
            <a:ext cx="2364026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3722"/>
            <a:ext cx="8151952" cy="25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76908"/>
            <a:ext cx="6555380" cy="61810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7772400" cy="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5778691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dirty="0" smtClean="0"/>
                  <a:t>Warm Up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1. </a:t>
                </a:r>
                <a:r>
                  <a:rPr lang="en-US" sz="2400" dirty="0" smtClean="0"/>
                  <a:t>Find the surface area of a rectangular prism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=3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=4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=5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</m:oMath>
                </a14:m>
                <a:endParaRPr lang="en-US" b="0" dirty="0" smtClean="0"/>
              </a:p>
              <a:p>
                <a:pPr marL="109728" indent="0">
                  <a:buNone/>
                </a:pPr>
                <a:r>
                  <a:rPr lang="en-US" dirty="0" smtClean="0"/>
                  <a:t>2. Find the volume: </a:t>
                </a:r>
              </a:p>
              <a:p>
                <a:endParaRPr lang="en-US" dirty="0"/>
              </a:p>
              <a:p>
                <a:pPr marL="109728" indent="0">
                  <a:buNone/>
                </a:pPr>
                <a:r>
                  <a:rPr lang="en-US" dirty="0" smtClean="0"/>
                  <a:t>3. </a:t>
                </a:r>
                <a:r>
                  <a:rPr lang="en-US" sz="2400" dirty="0" smtClean="0"/>
                  <a:t>Calculate the missing 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side of the right triangle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Leave your answer in      4. 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simplified radical form: </a:t>
                </a:r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5778691"/>
              </a:xfrm>
              <a:blipFill rotWithShape="1"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048000" cy="17835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11768"/>
            <a:ext cx="1714649" cy="24462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04717"/>
            <a:ext cx="4648200" cy="85693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0" y="3861648"/>
            <a:ext cx="3473880" cy="2209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057400" y="1981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1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9600"/>
            <a:ext cx="5334000" cy="121486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6" y="1843511"/>
            <a:ext cx="4072984" cy="2695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2438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How do I find the volume of a solid of revolution that isn’t a cylinder or part of a cone?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41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746"/>
            <a:ext cx="7730298" cy="26717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095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425440" cy="6096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5334000" cy="28320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343399"/>
            <a:ext cx="7296150" cy="40935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715000"/>
            <a:ext cx="7296150" cy="5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6934200" cy="56912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2" y="5860738"/>
            <a:ext cx="6841965" cy="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4648200" cy="8569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77997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4648200" cy="8569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1730"/>
            <a:ext cx="7981929" cy="47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4725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5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110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Rex Viney</cp:lastModifiedBy>
  <cp:revision>11</cp:revision>
  <dcterms:created xsi:type="dcterms:W3CDTF">2016-01-22T19:09:49Z</dcterms:created>
  <dcterms:modified xsi:type="dcterms:W3CDTF">2020-01-12T21:25:06Z</dcterms:modified>
</cp:coreProperties>
</file>