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AC10DE-72FC-4537-AAEC-317277BF6665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E1BE35-19EB-44F4-B086-A80E1F40C5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8687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use quantities and units to guide my computational thinking in a modeling context?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74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140232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533400"/>
            <a:ext cx="8686800" cy="278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1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80771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8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799"/>
            <a:ext cx="8534400" cy="310575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29000"/>
            <a:ext cx="860536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6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228600"/>
                <a:ext cx="9144000" cy="5778691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Warm Up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Fill in all the missing measures in the triangles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1.				2.  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sz="2400" b="0" dirty="0" smtClean="0"/>
              </a:p>
              <a:p>
                <a:pPr marL="566928" indent="-457200">
                  <a:buAutoNum type="arabicPeriod" startAt="3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566928" indent="-457200">
                  <a:buAutoNum type="arabicPeriod" startAt="3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566928" indent="-457200">
                  <a:buAutoNum type="arabicPeriod" startAt="3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566928" indent="-457200">
                  <a:buAutoNum type="arabi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8600"/>
                <a:ext cx="9144000" cy="5778691"/>
              </a:xfrm>
              <a:blipFill rotWithShape="1">
                <a:blip r:embed="rId2"/>
                <a:stretch>
                  <a:fillRect t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00150"/>
            <a:ext cx="1729890" cy="16232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90625"/>
            <a:ext cx="1789906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1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57200"/>
            <a:ext cx="8720070" cy="381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" y="4419600"/>
            <a:ext cx="894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Why are 30-60-90 and 45-45-90 triangles considered to be “special?”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161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8" y="1326107"/>
            <a:ext cx="8042622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226572" cy="1981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0"/>
            <a:ext cx="8077200" cy="7999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48649"/>
            <a:ext cx="17526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229600" cy="15128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8001000" cy="82681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17690"/>
            <a:ext cx="13430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1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0" y="521458"/>
            <a:ext cx="8113889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304800"/>
                <a:ext cx="8686800" cy="57786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Special Triangle Notes</a:t>
                </a:r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A 30-60-90 triangle has 	A 45-45-90 triangle has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a short leg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𝑠𝑙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, 			two legs the same length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a long leg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𝑙𝑙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and 		and hypotenuse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hypotenuse </a:t>
                </a:r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		</a:t>
                </a:r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				    x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04800"/>
                <a:ext cx="8686800" cy="5778691"/>
              </a:xfrm>
              <a:blipFill rotWithShape="1">
                <a:blip r:embed="rId2"/>
                <a:stretch>
                  <a:fillRect t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Triangle 5"/>
          <p:cNvSpPr/>
          <p:nvPr/>
        </p:nvSpPr>
        <p:spPr>
          <a:xfrm>
            <a:off x="1600200" y="3518416"/>
            <a:ext cx="1066800" cy="1752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53611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15075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2x</a:t>
            </a:r>
            <a:endParaRPr lang="en-US" sz="2400" dirty="0"/>
          </a:p>
        </p:txBody>
      </p:sp>
      <p:sp>
        <p:nvSpPr>
          <p:cNvPr id="10" name="Right Triangle 9"/>
          <p:cNvSpPr/>
          <p:nvPr/>
        </p:nvSpPr>
        <p:spPr>
          <a:xfrm>
            <a:off x="5486400" y="3747016"/>
            <a:ext cx="1981200" cy="1752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505575" y="4150757"/>
                <a:ext cx="114300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575" y="4150757"/>
                <a:ext cx="1143000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019800" y="549961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24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4419600" cy="64155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087" y="935960"/>
            <a:ext cx="3971925" cy="19716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" y="1447800"/>
            <a:ext cx="2813713" cy="21742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7" y="3668353"/>
            <a:ext cx="2644253" cy="254084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114800"/>
            <a:ext cx="2731908" cy="188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72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12</cp:revision>
  <dcterms:created xsi:type="dcterms:W3CDTF">2016-01-22T20:28:23Z</dcterms:created>
  <dcterms:modified xsi:type="dcterms:W3CDTF">2020-01-12T22:11:50Z</dcterms:modified>
</cp:coreProperties>
</file>