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DDB697-ED83-4E64-A971-4E6BFF235AA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92A4F2-4334-4B37-A818-037876B90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DB697-ED83-4E64-A971-4E6BFF235AA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92A4F2-4334-4B37-A818-037876B90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DB697-ED83-4E64-A971-4E6BFF235AA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92A4F2-4334-4B37-A818-037876B90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DB697-ED83-4E64-A971-4E6BFF235AA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92A4F2-4334-4B37-A818-037876B90B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DB697-ED83-4E64-A971-4E6BFF235AA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92A4F2-4334-4B37-A818-037876B90B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DB697-ED83-4E64-A971-4E6BFF235AA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92A4F2-4334-4B37-A818-037876B90B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DB697-ED83-4E64-A971-4E6BFF235AA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92A4F2-4334-4B37-A818-037876B90B8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DB697-ED83-4E64-A971-4E6BFF235AA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92A4F2-4334-4B37-A818-037876B90B8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DB697-ED83-4E64-A971-4E6BFF235AA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92A4F2-4334-4B37-A818-037876B90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0DDB697-ED83-4E64-A971-4E6BFF235AA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92A4F2-4334-4B37-A818-037876B90B8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DDB697-ED83-4E64-A971-4E6BFF235AA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92A4F2-4334-4B37-A818-037876B90B8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0DDB697-ED83-4E64-A971-4E6BFF235AA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392A4F2-4334-4B37-A818-037876B90B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Please Put phones and devices in a pocket in your backpack.  </a:t>
            </a:r>
            <a:br>
              <a:rPr lang="en-US" dirty="0" smtClean="0"/>
            </a:br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646218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EQ:</a:t>
            </a:r>
            <a:r>
              <a:rPr lang="en-US" dirty="0" smtClean="0"/>
              <a:t> How can I use the Pythagorean theorem to find the lengths of sides of non-right triangles?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13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8856"/>
            <a:ext cx="7995872" cy="387454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24400"/>
            <a:ext cx="8064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47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75" y="1066800"/>
            <a:ext cx="7017225" cy="382126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7432040" cy="5334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112327"/>
            <a:ext cx="7924800" cy="62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24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399"/>
            <a:ext cx="7315200" cy="406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53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38013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9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Warm Up</a:t>
            </a:r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r>
              <a:rPr lang="en-US" sz="2000" dirty="0" smtClean="0"/>
              <a:t>Draw a right triangle, One leg is length 5 and the other leg is length 12</a:t>
            </a:r>
          </a:p>
          <a:p>
            <a:pPr marL="566928" indent="-457200">
              <a:buAutoNum type="arabicPeriod"/>
            </a:pPr>
            <a:r>
              <a:rPr lang="en-US" sz="2000" dirty="0" smtClean="0"/>
              <a:t>Find the third side of the triangle</a:t>
            </a:r>
          </a:p>
          <a:p>
            <a:pPr marL="566928" indent="-457200">
              <a:buAutoNum type="arabicPeriod"/>
            </a:pPr>
            <a:r>
              <a:rPr lang="en-US" sz="2000" dirty="0" smtClean="0"/>
              <a:t>Find the perimeter of the triangle</a:t>
            </a:r>
          </a:p>
          <a:p>
            <a:pPr marL="566928" indent="-457200">
              <a:buAutoNum type="arabicPeriod"/>
            </a:pPr>
            <a:r>
              <a:rPr lang="en-US" sz="2000" dirty="0" smtClean="0"/>
              <a:t>Find the area of the triangle</a:t>
            </a:r>
          </a:p>
          <a:p>
            <a:pPr marL="566928" indent="-457200">
              <a:buAutoNum type="arabicPeriod"/>
            </a:pPr>
            <a:r>
              <a:rPr lang="en-US" sz="2000" dirty="0" smtClean="0"/>
              <a:t>Select an angle that is not the right angle and identify:</a:t>
            </a:r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A. Sin=</a:t>
            </a:r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B. Cos=</a:t>
            </a:r>
          </a:p>
          <a:p>
            <a:pPr marL="109728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C. Tan=</a:t>
            </a:r>
          </a:p>
          <a:p>
            <a:pPr marL="109728" indent="0">
              <a:buNone/>
            </a:pPr>
            <a:r>
              <a:rPr lang="en-US" sz="2000" dirty="0" smtClean="0"/>
              <a:t>5. Change </a:t>
            </a:r>
            <a:r>
              <a:rPr lang="en-US" sz="2000" dirty="0"/>
              <a:t>60 miles per hour into feet per second</a:t>
            </a:r>
            <a:r>
              <a:rPr lang="en-US" sz="2000" dirty="0" smtClean="0"/>
              <a:t>.</a:t>
            </a:r>
          </a:p>
          <a:p>
            <a:pPr marL="109728" indent="0">
              <a:buNone/>
            </a:pPr>
            <a:r>
              <a:rPr lang="en-US" sz="2000" dirty="0" smtClean="0"/>
              <a:t>The cherry soda can has a height of 4 inches</a:t>
            </a:r>
          </a:p>
          <a:p>
            <a:pPr marL="109728" indent="0">
              <a:buNone/>
            </a:pPr>
            <a:r>
              <a:rPr lang="en-US" sz="2000" dirty="0" smtClean="0"/>
              <a:t>And a diameter of 2 inches.  </a:t>
            </a:r>
          </a:p>
          <a:p>
            <a:pPr marL="109728" indent="0">
              <a:buNone/>
            </a:pPr>
            <a:r>
              <a:rPr lang="en-US" sz="2000" dirty="0" smtClean="0"/>
              <a:t>6. Find the radius of the can</a:t>
            </a:r>
          </a:p>
          <a:p>
            <a:pPr marL="109728" indent="0">
              <a:buNone/>
            </a:pPr>
            <a:r>
              <a:rPr lang="en-US" sz="2000" dirty="0" smtClean="0"/>
              <a:t>7. Find the surface area of the can</a:t>
            </a:r>
          </a:p>
          <a:p>
            <a:pPr marL="109728" indent="0">
              <a:buNone/>
            </a:pPr>
            <a:r>
              <a:rPr lang="en-US" sz="2000" dirty="0" smtClean="0"/>
              <a:t>8. Find the volume of the can</a:t>
            </a:r>
            <a:endParaRPr lang="en-US" sz="2000" dirty="0"/>
          </a:p>
          <a:p>
            <a:pPr marL="109728" indent="0">
              <a:buNone/>
            </a:pPr>
            <a:endParaRPr lang="en-US" sz="20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648200"/>
            <a:ext cx="1326992" cy="215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6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5" y="228600"/>
            <a:ext cx="8282609" cy="381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41910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EQ:</a:t>
            </a:r>
            <a:r>
              <a:rPr lang="en-US" dirty="0" smtClean="0"/>
              <a:t> How can I use the Pythagorean theorem to find the lengths of sides of non-right triangles?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2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7924800" cy="29637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4" y="990600"/>
            <a:ext cx="3675016" cy="300448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0600"/>
            <a:ext cx="3429000" cy="37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5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001000" cy="101923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06" y="1143000"/>
            <a:ext cx="530116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2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3851564" cy="4572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2" y="1143000"/>
            <a:ext cx="3467100" cy="172402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2" y="3810000"/>
            <a:ext cx="41433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1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3851564" cy="4572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6" y="990600"/>
            <a:ext cx="1914525" cy="27051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38237"/>
            <a:ext cx="2771775" cy="240982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81112"/>
            <a:ext cx="25241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53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051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24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8001000" cy="376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100</Words>
  <Application>Microsoft Office PowerPoint</Application>
  <PresentationFormat>On-screen Show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Please Put phones and devices in a pocket in your backpack.   Thank you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salford</dc:creator>
  <cp:lastModifiedBy>Judy Viney</cp:lastModifiedBy>
  <cp:revision>12</cp:revision>
  <dcterms:created xsi:type="dcterms:W3CDTF">2016-01-22T20:57:31Z</dcterms:created>
  <dcterms:modified xsi:type="dcterms:W3CDTF">2020-01-16T22:35:21Z</dcterms:modified>
</cp:coreProperties>
</file>