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2A6C58-BF12-469B-97CF-463A002E15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9D2DC8-16AD-4D17-929F-41B90F5A9A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Please Put phones and devices in a pocket in your backpack.  </a:t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18" y="2590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What happens to the relationship between the areas of the square on the three sides of a triangle when the triangle is not a right triangle?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07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645580" cy="3429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7924800" cy="8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876800" cy="5373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6243"/>
            <a:ext cx="8153400" cy="21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33400"/>
            <a:ext cx="812434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2" y="1865753"/>
            <a:ext cx="7361729" cy="42302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2" y="152400"/>
            <a:ext cx="865748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57821"/>
            <a:ext cx="6019798" cy="243393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38600"/>
            <a:ext cx="6019799" cy="26672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631631" cy="14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33457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1038"/>
            <a:ext cx="8229600" cy="595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Warm Up</a:t>
            </a:r>
          </a:p>
          <a:p>
            <a:pPr marL="109728" indent="0">
              <a:buNone/>
            </a:pPr>
            <a:r>
              <a:rPr lang="en-US" sz="1800" dirty="0" smtClean="0"/>
              <a:t>The </a:t>
            </a:r>
            <a:r>
              <a:rPr lang="en-US" sz="1800" dirty="0" smtClean="0"/>
              <a:t>cherry soda can has a height of 4 inches</a:t>
            </a:r>
          </a:p>
          <a:p>
            <a:pPr marL="109728" indent="0">
              <a:buNone/>
            </a:pPr>
            <a:r>
              <a:rPr lang="en-US" sz="1800" dirty="0" smtClean="0"/>
              <a:t>And a diameter of 2 inches. </a:t>
            </a:r>
            <a:endParaRPr lang="en-US" sz="1800" dirty="0" smtClean="0"/>
          </a:p>
          <a:p>
            <a:pPr marL="452628" indent="-342900">
              <a:buAutoNum type="arabicPeriod"/>
            </a:pPr>
            <a:r>
              <a:rPr lang="en-US" sz="1800" dirty="0" smtClean="0"/>
              <a:t>Draw </a:t>
            </a:r>
            <a:r>
              <a:rPr lang="en-US" sz="1800" dirty="0"/>
              <a:t>a two-dimensional shape that would </a:t>
            </a:r>
            <a:r>
              <a:rPr lang="en-US" sz="1800" dirty="0" smtClean="0"/>
              <a:t>need</a:t>
            </a:r>
          </a:p>
          <a:p>
            <a:pPr marL="109728" indent="0">
              <a:buNone/>
            </a:pPr>
            <a:r>
              <a:rPr lang="en-US" sz="1800" dirty="0" smtClean="0"/>
              <a:t>to </a:t>
            </a:r>
            <a:r>
              <a:rPr lang="en-US" sz="1800" dirty="0"/>
              <a:t>be revolved around the x-axis to create the can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of </a:t>
            </a:r>
            <a:r>
              <a:rPr lang="en-US" sz="1800" dirty="0"/>
              <a:t>soda you see on the right.</a:t>
            </a:r>
          </a:p>
          <a:p>
            <a:pPr marL="109728" indent="0">
              <a:buNone/>
            </a:pPr>
            <a:r>
              <a:rPr lang="en-US" sz="1800" dirty="0" smtClean="0"/>
              <a:t>2. Find the lengths of all the dotted lines</a:t>
            </a:r>
          </a:p>
          <a:p>
            <a:pPr marL="109728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n the picture below the can.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3</a:t>
            </a:r>
            <a:r>
              <a:rPr lang="en-US" sz="1800" dirty="0" smtClean="0"/>
              <a:t>. </a:t>
            </a:r>
            <a:r>
              <a:rPr lang="en-US" sz="1800" dirty="0" smtClean="0"/>
              <a:t>Find the surface area of the </a:t>
            </a:r>
            <a:r>
              <a:rPr lang="en-US" sz="1800" dirty="0" smtClean="0"/>
              <a:t>can.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4</a:t>
            </a:r>
            <a:r>
              <a:rPr lang="en-US" sz="1800" dirty="0" smtClean="0"/>
              <a:t>. </a:t>
            </a:r>
            <a:r>
              <a:rPr lang="en-US" sz="1800" dirty="0" smtClean="0"/>
              <a:t>Find the volume of the </a:t>
            </a:r>
            <a:r>
              <a:rPr lang="en-US" sz="1800" dirty="0" smtClean="0"/>
              <a:t>can.</a:t>
            </a:r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They don’t fill the can to the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exact </a:t>
            </a:r>
            <a:r>
              <a:rPr lang="en-US" sz="1800" dirty="0" smtClean="0"/>
              <a:t>top or </a:t>
            </a:r>
            <a:r>
              <a:rPr lang="en-US" sz="1800" dirty="0" smtClean="0"/>
              <a:t>the liquid </a:t>
            </a:r>
            <a:r>
              <a:rPr lang="en-US" sz="1800" dirty="0" smtClean="0"/>
              <a:t>would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spill </a:t>
            </a:r>
            <a:r>
              <a:rPr lang="en-US" sz="1800" dirty="0" smtClean="0"/>
              <a:t>when opened. </a:t>
            </a:r>
          </a:p>
          <a:p>
            <a:pPr marL="109728" indent="0">
              <a:buNone/>
            </a:pPr>
            <a:r>
              <a:rPr lang="en-US" sz="1800" dirty="0" smtClean="0"/>
              <a:t>5</a:t>
            </a:r>
            <a:r>
              <a:rPr lang="en-US" sz="1800" dirty="0" smtClean="0"/>
              <a:t>. </a:t>
            </a:r>
            <a:r>
              <a:rPr lang="en-US" sz="1800" dirty="0" smtClean="0"/>
              <a:t>What is the volume of the </a:t>
            </a:r>
          </a:p>
          <a:p>
            <a:pPr marL="109728" indent="0">
              <a:buNone/>
            </a:pPr>
            <a:r>
              <a:rPr lang="en-US" sz="1800" dirty="0"/>
              <a:t>l</a:t>
            </a:r>
            <a:r>
              <a:rPr lang="en-US" sz="1800" dirty="0" smtClean="0"/>
              <a:t>iquid if there is ¼ inch of air</a:t>
            </a:r>
          </a:p>
          <a:p>
            <a:pPr marL="109728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t </a:t>
            </a:r>
            <a:r>
              <a:rPr lang="en-US" sz="1800" smtClean="0"/>
              <a:t>the </a:t>
            </a:r>
            <a:r>
              <a:rPr lang="en-US" sz="1800" smtClean="0"/>
              <a:t>top?</a:t>
            </a:r>
            <a:endParaRPr lang="en-US" sz="1800" dirty="0"/>
          </a:p>
          <a:p>
            <a:pPr marL="109728" indent="0">
              <a:buNone/>
            </a:pPr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38200"/>
            <a:ext cx="1326992" cy="215788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68" y="4038600"/>
            <a:ext cx="3442335" cy="1362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00071" y="3537405"/>
            <a:ext cx="326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the can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7849606" cy="3733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7924800" cy="978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91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What happens to the relationship between the areas of the square on the three sides of a triangle when the triangle is not a right triangle?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05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60586"/>
            <a:ext cx="8139751" cy="423521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" y="4495800"/>
            <a:ext cx="2590800" cy="22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838200"/>
            <a:ext cx="61207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943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772400" cy="15518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114800"/>
            <a:ext cx="79586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7974106" cy="914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7974106" cy="17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645580" cy="3429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7924800" cy="10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998</TotalTime>
  <Words>194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Please Put phones and devices in a pocket in your backpack.   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Judy Viney</cp:lastModifiedBy>
  <cp:revision>17</cp:revision>
  <dcterms:created xsi:type="dcterms:W3CDTF">2016-01-22T21:35:50Z</dcterms:created>
  <dcterms:modified xsi:type="dcterms:W3CDTF">2020-01-21T15:52:15Z</dcterms:modified>
</cp:coreProperties>
</file>