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3BD1E8-0DE5-4FF0-9394-36C98D711820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541207-F37D-4949-9180-19AD2732B3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BD1E8-0DE5-4FF0-9394-36C98D711820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41207-F37D-4949-9180-19AD2732B3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BD1E8-0DE5-4FF0-9394-36C98D711820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41207-F37D-4949-9180-19AD2732B3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BD1E8-0DE5-4FF0-9394-36C98D711820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41207-F37D-4949-9180-19AD2732B3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BD1E8-0DE5-4FF0-9394-36C98D711820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41207-F37D-4949-9180-19AD2732B3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BD1E8-0DE5-4FF0-9394-36C98D711820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41207-F37D-4949-9180-19AD2732B3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BD1E8-0DE5-4FF0-9394-36C98D711820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41207-F37D-4949-9180-19AD2732B3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BD1E8-0DE5-4FF0-9394-36C98D711820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41207-F37D-4949-9180-19AD2732B3B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BD1E8-0DE5-4FF0-9394-36C98D711820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41207-F37D-4949-9180-19AD2732B3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3BD1E8-0DE5-4FF0-9394-36C98D711820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41207-F37D-4949-9180-19AD2732B3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3BD1E8-0DE5-4FF0-9394-36C98D711820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541207-F37D-4949-9180-19AD2732B3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3BD1E8-0DE5-4FF0-9394-36C98D711820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541207-F37D-4949-9180-19AD2732B3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tmp"/><Relationship Id="rId4" Type="http://schemas.openxmlformats.org/officeDocument/2006/relationships/image" Target="../media/image9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438400"/>
            <a:ext cx="8708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How can right triangle trigonometry be applied to find how far points on a circle are away from a diameter of the circle?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80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3" y="685800"/>
            <a:ext cx="8534400" cy="41141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2633" y="5791200"/>
            <a:ext cx="8708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How can right triangle trigonometry be applied to find how far points on a circle are away from a diameter of the circle?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147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04800"/>
            <a:ext cx="7019925" cy="86677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2" y="1541060"/>
            <a:ext cx="8077200" cy="267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469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04800"/>
            <a:ext cx="7696201" cy="168257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0"/>
            <a:ext cx="4393444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0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04800"/>
            <a:ext cx="5341257" cy="12192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48" y="1600199"/>
            <a:ext cx="3881652" cy="27239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981200"/>
            <a:ext cx="6855279" cy="8382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20" y="3048000"/>
            <a:ext cx="7467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9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7924800" cy="240366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708462"/>
            <a:ext cx="4779998" cy="270173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200400"/>
            <a:ext cx="200025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261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048000"/>
            <a:ext cx="3478696" cy="32004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61986"/>
            <a:ext cx="6666428" cy="131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372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8514623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684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64</Words>
  <Application>Microsoft Office PowerPoint</Application>
  <PresentationFormat>On-screen Show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Rex Viney</cp:lastModifiedBy>
  <cp:revision>6</cp:revision>
  <dcterms:created xsi:type="dcterms:W3CDTF">2016-01-25T17:30:57Z</dcterms:created>
  <dcterms:modified xsi:type="dcterms:W3CDTF">2020-02-02T20:34:04Z</dcterms:modified>
</cp:coreProperties>
</file>