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0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6092C-AF68-4BAA-9D56-4CEF8BFC3DC4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0C3A6B3-867C-4649-94DA-5EF0EAC4CA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mp"/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tm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tm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tmp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5146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can I determine the vertical height of a rider on a moving Ferris  wheel?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9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9" y="381000"/>
            <a:ext cx="8318977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687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04800"/>
            <a:ext cx="8737340" cy="4800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26182"/>
            <a:ext cx="8965940" cy="347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2399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52400"/>
            <a:ext cx="6858000" cy="6538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090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2590799"/>
            <a:ext cx="5857876" cy="27696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4419601"/>
            <a:ext cx="6162676" cy="237026"/>
          </a:xfrm>
          <a:prstGeom prst="rect">
            <a:avLst/>
          </a:prstGeom>
        </p:spPr>
      </p:pic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0999"/>
            <a:ext cx="7229476" cy="281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253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457200"/>
            <a:ext cx="7757223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20106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76250"/>
            <a:ext cx="7620000" cy="4407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08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2400"/>
                <a:ext cx="8763000" cy="67056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sz="2000" dirty="0" smtClean="0"/>
                  <a:t>Warm Up</a:t>
                </a:r>
              </a:p>
              <a:p>
                <a:pPr marL="566928" indent="-457200">
                  <a:buAutoNum type="arabicPeriod"/>
                </a:pPr>
                <a:r>
                  <a:rPr lang="en-US" sz="2000" dirty="0" smtClean="0"/>
                  <a:t>For the graph, write the interval(s) where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𝑓</m:t>
                    </m:r>
                    <m:r>
                      <a:rPr lang="en-US" sz="2000" b="0" i="1" smtClean="0">
                        <a:latin typeface="Cambria Math"/>
                      </a:rPr>
                      <m:t>(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000" dirty="0" smtClean="0"/>
                  <a:t> is positive and the interval(s) where it is negative.</a:t>
                </a:r>
              </a:p>
              <a:p>
                <a:pPr marL="566928" indent="-457200">
                  <a:buAutoNum type="arabicPeriod"/>
                </a:pPr>
                <a:endParaRPr lang="en-US" sz="2000" dirty="0"/>
              </a:p>
              <a:p>
                <a:pPr marL="566928" indent="-457200">
                  <a:buAutoNum type="arabicPeriod"/>
                </a:pPr>
                <a:endParaRPr lang="en-US" sz="2000" dirty="0" smtClean="0"/>
              </a:p>
              <a:p>
                <a:pPr marL="566928" indent="-457200">
                  <a:buAutoNum type="arabicPeriod"/>
                </a:pPr>
                <a:endParaRPr lang="en-US" sz="2000" dirty="0" smtClean="0"/>
              </a:p>
              <a:p>
                <a:pPr marL="109728" indent="0">
                  <a:buNone/>
                </a:pPr>
                <a:endParaRPr lang="en-US" sz="2000" dirty="0" smtClean="0"/>
              </a:p>
              <a:p>
                <a:pPr marL="109728" indent="0">
                  <a:buNone/>
                </a:pPr>
                <a:r>
                  <a:rPr lang="en-US" sz="2000" dirty="0" smtClean="0"/>
                  <a:t>2. Write the piece-wise 					</a:t>
                </a:r>
              </a:p>
              <a:p>
                <a:pPr marL="109728" indent="0">
                  <a:buNone/>
                </a:pPr>
                <a:r>
                  <a:rPr lang="en-US" sz="2000" dirty="0" smtClean="0"/>
                  <a:t>equations for the given graph.</a:t>
                </a:r>
              </a:p>
              <a:p>
                <a:pPr marL="109728" indent="0">
                  <a:buNone/>
                </a:pPr>
                <a:endParaRPr lang="en-US" sz="2000" dirty="0" smtClean="0"/>
              </a:p>
              <a:p>
                <a:pPr marL="109728" indent="0">
                  <a:buNone/>
                </a:pPr>
                <a:endParaRPr lang="en-US" sz="2000" dirty="0"/>
              </a:p>
              <a:p>
                <a:pPr marL="109728" indent="0">
                  <a:buNone/>
                </a:pPr>
                <a:endParaRPr lang="en-US" sz="2000" dirty="0" smtClean="0"/>
              </a:p>
              <a:p>
                <a:pPr marL="109728" indent="0">
                  <a:buNone/>
                </a:pPr>
                <a:endParaRPr lang="en-US" sz="2000" dirty="0"/>
              </a:p>
              <a:p>
                <a:pPr marL="109728" indent="0">
                  <a:buNone/>
                </a:pPr>
                <a:r>
                  <a:rPr lang="en-US" sz="2000" dirty="0" smtClean="0"/>
                  <a:t>You have a right triangle with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=8 </m:t>
                    </m:r>
                    <m:r>
                      <a:rPr lang="en-US" sz="2000" b="0" i="1" smtClean="0">
                        <a:latin typeface="Cambria Math"/>
                      </a:rPr>
                      <m:t>𝑎𝑛𝑑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𝑐</m:t>
                    </m:r>
                    <m:r>
                      <a:rPr lang="en-US" sz="2000" b="0" i="1" smtClean="0">
                        <a:latin typeface="Cambria Math"/>
                      </a:rPr>
                      <m:t>=17</m:t>
                    </m:r>
                  </m:oMath>
                </a14:m>
                <a:endParaRPr lang="en-US" sz="2000" b="0" dirty="0" smtClean="0"/>
              </a:p>
              <a:p>
                <a:pPr marL="109728" indent="0">
                  <a:buNone/>
                </a:pPr>
                <a:r>
                  <a:rPr lang="en-US" sz="2000" dirty="0" smtClean="0"/>
                  <a:t>3. Draw the triangle and label all three sides and all three angles.</a:t>
                </a:r>
              </a:p>
              <a:p>
                <a:pPr marL="109728" indent="0">
                  <a:buNone/>
                </a:pPr>
                <a:r>
                  <a:rPr lang="en-US" sz="2000" dirty="0" smtClean="0"/>
                  <a:t>		4.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𝑆𝑖𝑛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000" b="0" dirty="0" smtClean="0"/>
              </a:p>
              <a:p>
                <a:pPr marL="109728" indent="0">
                  <a:buNone/>
                </a:pPr>
                <a:r>
                  <a:rPr lang="en-US" sz="2000" dirty="0" smtClean="0"/>
                  <a:t>	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𝐶𝑜𝑠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000" dirty="0" smtClean="0"/>
              </a:p>
              <a:p>
                <a:pPr marL="109728" indent="0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𝑇𝑎𝑛</m:t>
                    </m:r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a:rPr lang="en-US" sz="2000" b="0" i="1" smtClean="0">
                        <a:latin typeface="Cambria Math"/>
                      </a:rPr>
                      <m:t>𝐴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2400"/>
                <a:ext cx="8763000" cy="6705600"/>
              </a:xfrm>
              <a:blipFill rotWithShape="1">
                <a:blip r:embed="rId2"/>
                <a:stretch>
                  <a:fillRect t="-455" r="-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143000"/>
            <a:ext cx="5992968" cy="142892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2571928"/>
            <a:ext cx="2391109" cy="174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904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33400"/>
            <a:ext cx="8759328" cy="3581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57150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 </a:t>
            </a:r>
            <a:r>
              <a:rPr lang="en-US" dirty="0" smtClean="0"/>
              <a:t>How can I determine the vertical height of a rider on a moving Ferris  wheel?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66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7" y="3657600"/>
            <a:ext cx="3293940" cy="3200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57200"/>
            <a:ext cx="7832651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149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8211873" cy="12165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999" y="1410538"/>
            <a:ext cx="8557101" cy="399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434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00200"/>
            <a:ext cx="7467600" cy="46247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228600"/>
            <a:ext cx="8211873" cy="12165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62674"/>
            <a:ext cx="7467600" cy="252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468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81000"/>
            <a:ext cx="8458200" cy="121630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657631"/>
            <a:ext cx="8458200" cy="68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17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56" y="1295400"/>
            <a:ext cx="2780304" cy="41910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2667000"/>
            <a:ext cx="3852223" cy="263366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04800"/>
            <a:ext cx="859111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741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0" y="1371600"/>
            <a:ext cx="6701844" cy="1752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30" y="4038600"/>
            <a:ext cx="6701844" cy="141357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99" y="304800"/>
            <a:ext cx="8591111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0285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1511</TotalTime>
  <Words>79</Words>
  <Application>Microsoft Office PowerPoint</Application>
  <PresentationFormat>On-screen Show (4:3)</PresentationFormat>
  <Paragraphs>20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Judy Viney</cp:lastModifiedBy>
  <cp:revision>9</cp:revision>
  <dcterms:created xsi:type="dcterms:W3CDTF">2016-01-25T17:45:23Z</dcterms:created>
  <dcterms:modified xsi:type="dcterms:W3CDTF">2020-02-11T21:58:35Z</dcterms:modified>
</cp:coreProperties>
</file>