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68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CCDDF8-0675-4E72-A215-C5C0BB867C0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547F54-B7A0-4210-B9E0-3DE4E9662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4" Type="http://schemas.openxmlformats.org/officeDocument/2006/relationships/image" Target="../media/image1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can I represent the vertical motion of a rider on a Ferris wheel graphically?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4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81000"/>
            <a:ext cx="811730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696407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305800" cy="436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533400"/>
            <a:ext cx="6934201" cy="73544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82702"/>
            <a:ext cx="7518003" cy="466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67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400" smtClean="0"/>
                  <a:t>Notes: </a:t>
                </a:r>
              </a:p>
              <a:p>
                <a:r>
                  <a:rPr lang="en-US" sz="2400" dirty="0" smtClean="0"/>
                  <a:t>Sinusoidal </a:t>
                </a:r>
                <a:r>
                  <a:rPr lang="en-US" sz="2400" dirty="0" smtClean="0"/>
                  <a:t>(sine) waves are periodic.  This means that they flow along the same pattern.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The period of a sine wave is one cycle of the wave. The formula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t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𝑏𝑡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/>
                  <a:t>.  The period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 is the angular speed.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The amplitude is ½ the height of the wave. In the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𝑏𝑡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/>
                  <a:t> the amplitude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In the formula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/>
                  <a:t> represents the vertical shift and is the midline.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For our </a:t>
                </a:r>
                <a:r>
                  <a:rPr lang="en-US" sz="2400" dirty="0"/>
                  <a:t>F</a:t>
                </a:r>
                <a:r>
                  <a:rPr lang="en-US" sz="2400" dirty="0" smtClean="0"/>
                  <a:t>erris wheel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=30+25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sin</m:t>
                    </m:r>
                    <m:r>
                      <a:rPr lang="en-US" sz="2400" b="0" i="1" smtClean="0">
                        <a:latin typeface="Cambria Math"/>
                      </a:rPr>
                      <m:t>⁡(18</m:t>
                    </m:r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lvl="1"/>
                <a:r>
                  <a:rPr lang="en-US" dirty="0" smtClean="0"/>
                  <a:t>30 is the vertical shift</a:t>
                </a:r>
              </a:p>
              <a:p>
                <a:pPr lvl="1"/>
                <a:r>
                  <a:rPr lang="en-US" dirty="0" smtClean="0"/>
                  <a:t>25 is the amplitude</a:t>
                </a:r>
              </a:p>
              <a:p>
                <a:pPr lvl="1"/>
                <a:r>
                  <a:rPr lang="en-US" dirty="0" smtClean="0"/>
                  <a:t>18 is the angular speed</a:t>
                </a:r>
              </a:p>
              <a:p>
                <a:pPr lvl="1"/>
                <a:r>
                  <a:rPr lang="en-US" dirty="0" smtClean="0"/>
                  <a:t>360/18=20 is the period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67400"/>
              </a:xfrm>
              <a:blipFill rotWithShape="1">
                <a:blip r:embed="rId2"/>
                <a:stretch>
                  <a:fillRect t="-1454" b="-2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7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4630058" cy="2209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61" y="1981200"/>
            <a:ext cx="3956539" cy="27860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5867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can I represent the vertical motion of a rider on a Ferris wheel graphically?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41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6934200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673965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19200"/>
            <a:ext cx="4393444" cy="4724400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7" idx="0"/>
          </p:cNvCxnSpPr>
          <p:nvPr/>
        </p:nvCxnSpPr>
        <p:spPr>
          <a:xfrm flipH="1">
            <a:off x="4343400" y="1219200"/>
            <a:ext cx="139322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0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7924800" cy="16296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1991003" cy="2191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4106"/>
            <a:ext cx="5792009" cy="34009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5" y="5867399"/>
            <a:ext cx="4738255" cy="31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141918" cy="2286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0"/>
            <a:ext cx="620428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0" y="685800"/>
            <a:ext cx="8344825" cy="310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944203" cy="914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93" y="1447800"/>
            <a:ext cx="3657600" cy="457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0" y="1877703"/>
            <a:ext cx="2138149" cy="48800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76400"/>
            <a:ext cx="2438400" cy="499415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76400"/>
            <a:ext cx="2470654" cy="499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1166</TotalTime>
  <Words>184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11</cp:revision>
  <cp:lastPrinted>2017-02-16T19:51:36Z</cp:lastPrinted>
  <dcterms:created xsi:type="dcterms:W3CDTF">2016-01-25T21:10:08Z</dcterms:created>
  <dcterms:modified xsi:type="dcterms:W3CDTF">2020-02-17T20:18:13Z</dcterms:modified>
</cp:coreProperties>
</file>