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6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60F145-4B12-4002-8481-8B82AED0F3C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E055DD-92E2-4652-9C11-9E870F1D50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describe the horizontal motion of the rider on the Ferris Wheel both graphically and symbolically?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97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8077200" cy="277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7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749334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96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6952129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788158"/>
            <a:ext cx="7186295" cy="43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1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793011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9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304800"/>
                <a:ext cx="9144000" cy="5702491"/>
              </a:xfrm>
            </p:spPr>
            <p:txBody>
              <a:bodyPr/>
              <a:lstStyle/>
              <a:p>
                <a:r>
                  <a:rPr lang="en-US" sz="2400" dirty="0" smtClean="0"/>
                  <a:t>Warm Up</a:t>
                </a:r>
              </a:p>
              <a:p>
                <a:r>
                  <a:rPr lang="en-US" sz="2400" dirty="0" smtClean="0"/>
                  <a:t>1. Which expression is equivalent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−25?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−10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+25)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B.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+10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+25)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D.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2. Write an expression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11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"/>
                <a:ext cx="9144000" cy="5702491"/>
              </a:xfrm>
              <a:blipFill rotWithShape="1">
                <a:blip r:embed="rId2"/>
                <a:stretch>
                  <a:fillRect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" y="3505200"/>
            <a:ext cx="912404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72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6131"/>
            <a:ext cx="3693886" cy="2674883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00399"/>
            <a:ext cx="8534400" cy="173848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4237533" cy="1168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describe the horizontal motion of the rider on the Ferris Wheel both graphically and symbolically?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745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599"/>
            <a:ext cx="4876800" cy="473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7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7162800" cy="310014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42854"/>
            <a:ext cx="7543800" cy="295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3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03" y="304800"/>
            <a:ext cx="5876927" cy="3124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80" y="2590800"/>
            <a:ext cx="5651052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2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816666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5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22" y="152399"/>
            <a:ext cx="6489078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4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6096000" cy="49007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48" y="5053106"/>
            <a:ext cx="6082352" cy="125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09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140</Words>
  <Application>Microsoft Office PowerPoint</Application>
  <PresentationFormat>On-screen Show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8</cp:revision>
  <dcterms:created xsi:type="dcterms:W3CDTF">2016-01-25T21:31:27Z</dcterms:created>
  <dcterms:modified xsi:type="dcterms:W3CDTF">2020-02-21T04:53:56Z</dcterms:modified>
</cp:coreProperties>
</file>