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A86F61-3CCC-491C-8C2F-0A439965C22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C65692-AD07-4CB1-AA4C-5D77FFA6D5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8888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 </a:t>
            </a:r>
            <a:r>
              <a:rPr lang="en-US" dirty="0" smtClean="0"/>
              <a:t>Are there other ways to describe the location of a point in the plane other than by giving its x- and y- coordinates?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6862572" cy="4343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723" y="4572000"/>
            <a:ext cx="47339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6525491" cy="304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4" y="699448"/>
            <a:ext cx="6414655" cy="378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239000" cy="413065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4307956"/>
            <a:ext cx="2373288" cy="234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57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228600"/>
            <a:ext cx="6607969" cy="631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58654"/>
                <a:ext cx="9144000" cy="6318346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Warm Up</a:t>
                </a:r>
              </a:p>
              <a:p>
                <a:pPr marL="566928" indent="-457200">
                  <a:buAutoNum type="arabicPeriod"/>
                </a:pPr>
                <a:r>
                  <a:rPr lang="en-US" sz="2400" dirty="0" smtClean="0"/>
                  <a:t>Select all the equations that are 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represented by a straight line.</a:t>
                </a:r>
              </a:p>
              <a:p>
                <a:pPr marL="109728" indent="0">
                  <a:buNone/>
                </a:pPr>
                <a:endParaRPr lang="en-US" sz="240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2. Draw the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+3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3. Select an expression that is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Equivalent to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 smtClean="0"/>
              </a:p>
              <a:p>
                <a:pPr marL="566928" indent="-457200"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US" sz="2400" dirty="0" smtClean="0"/>
              </a:p>
              <a:p>
                <a:pPr marL="566928" indent="-457200"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66928" indent="-457200"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66928" indent="-457200">
                  <a:buAutoNum type="alphaU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8654"/>
                <a:ext cx="9144000" cy="6318346"/>
              </a:xfrm>
              <a:blipFill rotWithShape="1">
                <a:blip r:embed="rId2"/>
                <a:stretch>
                  <a:fillRect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2944025" cy="428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89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961965"/>
            <a:ext cx="8888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 </a:t>
            </a:r>
            <a:r>
              <a:rPr lang="en-US" dirty="0" smtClean="0"/>
              <a:t>Are there other ways to describe the location of a point in the plane other than by giving its x- and y- coordinates?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562567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6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02" y="27710"/>
            <a:ext cx="7518298" cy="644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662696"/>
            <a:ext cx="4029075" cy="40543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277606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5791200" cy="599017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23" y="1905000"/>
            <a:ext cx="2661752" cy="267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228600"/>
                <a:ext cx="7620000" cy="5997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Radian is another way to measure an angle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Radian is based on the unit circle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On unit circle the radius is 1 unit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On unit circle the circumference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80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i="1" dirty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i="1" dirty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it is in degrees, there **</a:t>
                </a:r>
                <a:r>
                  <a:rPr lang="en-US" u="sng" dirty="0" smtClean="0"/>
                  <a:t>must</a:t>
                </a:r>
                <a:r>
                  <a:rPr lang="en-US" dirty="0" smtClean="0"/>
                  <a:t>** be a degree sign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there is no degree sign it is understood that it is in radians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8600"/>
                <a:ext cx="7620000" cy="5997091"/>
              </a:xfrm>
              <a:prstGeom prst="rect">
                <a:avLst/>
              </a:prstGeom>
              <a:blipFill rotWithShape="1">
                <a:blip r:embed="rId2"/>
                <a:stretch>
                  <a:fillRect l="-720" t="-509" b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8200" y="2632364"/>
                <a:ext cx="2667000" cy="1962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Change:</a:t>
                </a:r>
              </a:p>
              <a:p>
                <a:r>
                  <a:rPr lang="en-US" dirty="0" smtClean="0"/>
                  <a:t>Degrees to Radians</a:t>
                </a:r>
              </a:p>
              <a:p>
                <a:r>
                  <a:rPr lang="en-US" dirty="0" smtClean="0"/>
                  <a:t>Multiply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Radians to Degrees</a:t>
                </a:r>
              </a:p>
              <a:p>
                <a:r>
                  <a:rPr lang="en-US" dirty="0"/>
                  <a:t>M</a:t>
                </a:r>
                <a:r>
                  <a:rPr lang="en-US" dirty="0" smtClean="0"/>
                  <a:t>ultiply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32364"/>
                <a:ext cx="2667000" cy="1962781"/>
              </a:xfrm>
              <a:prstGeom prst="rect">
                <a:avLst/>
              </a:prstGeom>
              <a:blipFill rotWithShape="1">
                <a:blip r:embed="rId3"/>
                <a:stretch>
                  <a:fillRect l="-2059" t="-1553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0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199"/>
            <a:ext cx="7772400" cy="55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6096000" cy="48582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599"/>
            <a:ext cx="8229600" cy="8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8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493</TotalTime>
  <Words>245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14</cp:revision>
  <dcterms:created xsi:type="dcterms:W3CDTF">2016-01-25T21:42:09Z</dcterms:created>
  <dcterms:modified xsi:type="dcterms:W3CDTF">2020-02-21T05:06:37Z</dcterms:modified>
</cp:coreProperties>
</file>