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053B30-1766-4B64-ABE6-7D42BB3CCCF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879873-B0FD-43D5-A441-BEC2BD8E9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53B30-1766-4B64-ABE6-7D42BB3CCCF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79873-B0FD-43D5-A441-BEC2BD8E9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53B30-1766-4B64-ABE6-7D42BB3CCCF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79873-B0FD-43D5-A441-BEC2BD8E9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53B30-1766-4B64-ABE6-7D42BB3CCCF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79873-B0FD-43D5-A441-BEC2BD8E90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53B30-1766-4B64-ABE6-7D42BB3CCCF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79873-B0FD-43D5-A441-BEC2BD8E90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53B30-1766-4B64-ABE6-7D42BB3CCCF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79873-B0FD-43D5-A441-BEC2BD8E90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53B30-1766-4B64-ABE6-7D42BB3CCCF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79873-B0FD-43D5-A441-BEC2BD8E90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53B30-1766-4B64-ABE6-7D42BB3CCCF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79873-B0FD-43D5-A441-BEC2BD8E90D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53B30-1766-4B64-ABE6-7D42BB3CCCF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79873-B0FD-43D5-A441-BEC2BD8E9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053B30-1766-4B64-ABE6-7D42BB3CCCF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79873-B0FD-43D5-A441-BEC2BD8E90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053B30-1766-4B64-ABE6-7D42BB3CCCF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879873-B0FD-43D5-A441-BEC2BD8E90D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053B30-1766-4B64-ABE6-7D42BB3CCCF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879873-B0FD-43D5-A441-BEC2BD8E90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tm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tmp"/><Relationship Id="rId4" Type="http://schemas.openxmlformats.org/officeDocument/2006/relationships/image" Target="../media/image15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5908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</a:t>
            </a:r>
            <a:r>
              <a:rPr lang="en-US" dirty="0" smtClean="0"/>
              <a:t> What proportionality relationships can I find between corresponding points and arc lengths of concentric circles? How can I justify why those proportionality relationships exist?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710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76200"/>
            <a:ext cx="5943600" cy="249429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13" y="2393618"/>
            <a:ext cx="4196687" cy="244128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12" y="4834904"/>
            <a:ext cx="403566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5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199"/>
            <a:ext cx="7467600" cy="539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53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4343400" cy="28533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600" y="671127"/>
            <a:ext cx="6258799" cy="551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2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/>
              <a:lstStyle/>
              <a:p>
                <a:pPr lvl="0"/>
                <a:r>
                  <a:rPr lang="en-US" dirty="0" smtClean="0"/>
                  <a:t>Warm Up </a:t>
                </a:r>
              </a:p>
              <a:p>
                <a:pPr lvl="0"/>
                <a:r>
                  <a:rPr lang="en-US" i="1" dirty="0" smtClean="0"/>
                  <a:t>Find </a:t>
                </a:r>
                <a:r>
                  <a:rPr lang="en-US" i="1" dirty="0"/>
                  <a:t>the third side of the triangle at the right</a:t>
                </a:r>
                <a:r>
                  <a:rPr lang="en-US" i="1" dirty="0" smtClean="0"/>
                  <a:t>.</a:t>
                </a:r>
              </a:p>
              <a:p>
                <a:pPr lvl="0"/>
                <a:endParaRPr lang="en-US" i="1" dirty="0"/>
              </a:p>
              <a:p>
                <a:pPr lvl="0"/>
                <a:endParaRPr lang="en-US" dirty="0"/>
              </a:p>
              <a:p>
                <a:pPr lvl="0"/>
                <a:r>
                  <a:rPr lang="en-US" i="1" dirty="0"/>
                  <a:t>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lvl="0"/>
                <a:endParaRPr lang="en-US" dirty="0"/>
              </a:p>
              <a:p>
                <a:pPr lvl="0"/>
                <a:r>
                  <a:rPr lang="en-US" i="1" dirty="0"/>
                  <a:t>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lvl="0"/>
                <a:endParaRPr lang="en-US" dirty="0"/>
              </a:p>
              <a:p>
                <a:pPr lvl="0"/>
                <a:r>
                  <a:rPr lang="en-US" i="1" dirty="0" smtClean="0"/>
                  <a:t>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lvl="0"/>
                <a:endParaRPr lang="en-US" dirty="0"/>
              </a:p>
              <a:p>
                <a:pPr lvl="0"/>
                <a:r>
                  <a:rPr lang="en-US" i="1" dirty="0"/>
                  <a:t>Find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𝜃</m:t>
                    </m:r>
                  </m:oMath>
                </a14:m>
                <a:endParaRPr lang="en-US" dirty="0"/>
              </a:p>
              <a:p>
                <a:pPr marL="109728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 t="-976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447799"/>
            <a:ext cx="2133600" cy="347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2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8543"/>
            <a:ext cx="7467600" cy="46527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57912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</a:t>
            </a:r>
            <a:r>
              <a:rPr lang="en-US" dirty="0" smtClean="0"/>
              <a:t> What proportionality relationships can I find between corresponding points and arc lengths of concentric circles? How can I justify why those proportionality relationships exist?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582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9600"/>
            <a:ext cx="7794171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00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600"/>
            <a:ext cx="7550708" cy="221506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65" y="2845462"/>
            <a:ext cx="1267002" cy="21910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65" y="4064661"/>
            <a:ext cx="1076475" cy="30484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65" y="5512462"/>
            <a:ext cx="1066949" cy="2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4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9600"/>
            <a:ext cx="7481637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2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399"/>
            <a:ext cx="7239000" cy="169664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600200"/>
            <a:ext cx="4851005" cy="502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38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3000"/>
            <a:ext cx="1828800" cy="32004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120140"/>
            <a:ext cx="5105400" cy="78544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05000"/>
            <a:ext cx="7787640" cy="3429000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458200" cy="49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22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76200"/>
            <a:ext cx="5943600" cy="249429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80313"/>
            <a:ext cx="3886200" cy="447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38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101</Words>
  <Application>Microsoft Office PowerPoint</Application>
  <PresentationFormat>On-screen Show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Rex Viney</cp:lastModifiedBy>
  <cp:revision>8</cp:revision>
  <dcterms:created xsi:type="dcterms:W3CDTF">2016-01-25T21:54:50Z</dcterms:created>
  <dcterms:modified xsi:type="dcterms:W3CDTF">2020-02-21T05:13:18Z</dcterms:modified>
</cp:coreProperties>
</file>