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65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0CF3130-B505-468F-827E-4AA60D60182F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0689E50-B1BC-4309-8F7F-3ADA9A7DB3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CF3130-B505-468F-827E-4AA60D60182F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689E50-B1BC-4309-8F7F-3ADA9A7DB3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CF3130-B505-468F-827E-4AA60D60182F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689E50-B1BC-4309-8F7F-3ADA9A7DB3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CF3130-B505-468F-827E-4AA60D60182F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689E50-B1BC-4309-8F7F-3ADA9A7DB3B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CF3130-B505-468F-827E-4AA60D60182F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689E50-B1BC-4309-8F7F-3ADA9A7DB3B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CF3130-B505-468F-827E-4AA60D60182F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689E50-B1BC-4309-8F7F-3ADA9A7DB3B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CF3130-B505-468F-827E-4AA60D60182F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689E50-B1BC-4309-8F7F-3ADA9A7DB3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CF3130-B505-468F-827E-4AA60D60182F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689E50-B1BC-4309-8F7F-3ADA9A7DB3B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CF3130-B505-468F-827E-4AA60D60182F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689E50-B1BC-4309-8F7F-3ADA9A7DB3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0CF3130-B505-468F-827E-4AA60D60182F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689E50-B1BC-4309-8F7F-3ADA9A7DB3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0CF3130-B505-468F-827E-4AA60D60182F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0689E50-B1BC-4309-8F7F-3ADA9A7DB3B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0CF3130-B505-468F-827E-4AA60D60182F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0689E50-B1BC-4309-8F7F-3ADA9A7DB3B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tmp"/><Relationship Id="rId2" Type="http://schemas.openxmlformats.org/officeDocument/2006/relationships/image" Target="../media/image19.tmp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tmp"/><Relationship Id="rId2" Type="http://schemas.openxmlformats.org/officeDocument/2006/relationships/image" Target="../media/image21.t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tmp"/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tmp"/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tm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tmp"/><Relationship Id="rId2" Type="http://schemas.openxmlformats.org/officeDocument/2006/relationships/image" Target="../media/image16.tmp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Please Put phones and devices in a pocket in your backpack.  </a:t>
            </a:r>
            <a:br>
              <a:rPr lang="en-US" dirty="0" smtClean="0"/>
            </a:br>
            <a:r>
              <a:rPr lang="en-US" dirty="0" smtClean="0"/>
              <a:t>Thank you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3350" y="2667000"/>
            <a:ext cx="8782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EQ: </a:t>
            </a:r>
            <a:r>
              <a:rPr lang="en-US" dirty="0" smtClean="0"/>
              <a:t>How does the unit circle simplify our work with trigonometric functions?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932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99" y="1371600"/>
            <a:ext cx="7810185" cy="2971800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072" y="228600"/>
            <a:ext cx="8084128" cy="1003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5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836" y="990056"/>
            <a:ext cx="8132392" cy="5257800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072" y="0"/>
            <a:ext cx="8084128" cy="1003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8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7" y="76200"/>
            <a:ext cx="8905875" cy="215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2217175"/>
            <a:ext cx="8810625" cy="937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4998" y="4063509"/>
            <a:ext cx="3352800" cy="2538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2" y="2984986"/>
            <a:ext cx="8446836" cy="1116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914400" y="228600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Warm 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38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0.gstatic.com/images?q=tbn:ANd9GcTHv256wFmesDGZgqanYwfIRj3AuqlYNXMxQxsCXBK_x0iLz6Qx1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3014" y="426867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8534400" cy="411627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2400" y="57912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EQ: </a:t>
            </a:r>
            <a:r>
              <a:rPr lang="en-US" dirty="0" smtClean="0"/>
              <a:t>How does the unit circle simplify our work with trigonometric functions?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532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28600"/>
            <a:ext cx="8610600" cy="1066074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24" y="2057400"/>
            <a:ext cx="4105275" cy="466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9783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73182"/>
            <a:ext cx="7601788" cy="610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077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52400"/>
            <a:ext cx="8153400" cy="2641432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124200"/>
            <a:ext cx="8153400" cy="3125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72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609599"/>
            <a:ext cx="5257800" cy="1943792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3200400"/>
            <a:ext cx="4191000" cy="1418743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230" y="4800599"/>
            <a:ext cx="4601570" cy="1626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478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28600"/>
            <a:ext cx="6858000" cy="2903545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3423313"/>
            <a:ext cx="6858000" cy="314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9964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28934"/>
            <a:ext cx="8782863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692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38</TotalTime>
  <Words>42</Words>
  <Application>Microsoft Office PowerPoint</Application>
  <PresentationFormat>On-screen Show (4:3)</PresentationFormat>
  <Paragraphs>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Please Put phones and devices in a pocket in your backpack.   Thank you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computer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salford</dc:creator>
  <cp:lastModifiedBy>Rex Viney</cp:lastModifiedBy>
  <cp:revision>6</cp:revision>
  <dcterms:created xsi:type="dcterms:W3CDTF">2016-02-08T16:39:24Z</dcterms:created>
  <dcterms:modified xsi:type="dcterms:W3CDTF">2020-03-01T22:12:40Z</dcterms:modified>
</cp:coreProperties>
</file>