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4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264E64-A7FA-4648-AF3E-93131A2BABB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346F90-BC3D-414F-9DB1-63D36B5181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Please Put phones and devices in a pocket in your backpack.  </a:t>
            </a:r>
            <a:br>
              <a:rPr lang="en-US" dirty="0" smtClean="0"/>
            </a:b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819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EQ:</a:t>
            </a:r>
            <a:r>
              <a:rPr lang="en-US" dirty="0" smtClean="0"/>
              <a:t>  Are there any angles for which I can find the value of the sine or cosine without using a calculator?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97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0"/>
            <a:ext cx="1676400" cy="162401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53583"/>
            <a:ext cx="7820467" cy="37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09600"/>
            <a:ext cx="865808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382000" cy="37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828984" cy="4038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8600"/>
            <a:ext cx="8407899" cy="6858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5" y="1219200"/>
            <a:ext cx="4101084" cy="1371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3" y="2804832"/>
            <a:ext cx="3663867" cy="28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14136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81689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19600"/>
            <a:ext cx="7391400" cy="18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3680"/>
            <a:ext cx="8610465" cy="40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416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52400"/>
            <a:ext cx="8887691" cy="53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499862" cy="58674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2" y="228600"/>
            <a:ext cx="7696200" cy="33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533400"/>
                <a:ext cx="9144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Warm Up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+9</m:t>
                    </m:r>
                  </m:oMath>
                </a14:m>
                <a:endParaRPr lang="en-US" dirty="0" smtClean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What are the x-intercepts of the parabola in #1?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What is the minimum of the parabola in #1?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Mike earns $6.50 per hour plus 4% of his sales. Write an equation for Mike’s total earnings, E, when he works x hours and has a total of y sales, in dollars.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The basketball team sold hats and t-shirts as a fund-raiser.  They sold a total of 23 items and made a profit of $246. They made a profit of $10 for every t-shirt they sold and $12 for every hat they sold. Determine the number of hats and the number of t-shirts the basketball team sold.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"/>
                <a:ext cx="91440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933" t="-1066" r="-533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20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533400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Warm Up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+9</m:t>
                    </m:r>
                  </m:oMath>
                </a14:m>
                <a:endParaRPr lang="en-US" dirty="0" smtClean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What are the x-intercepts of the parabola in #1?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What is the minimum of the parabola in #1?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"/>
                <a:ext cx="9144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933" t="-2551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81200"/>
            <a:ext cx="4486275" cy="423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9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Up</a:t>
            </a:r>
          </a:p>
          <a:p>
            <a:pPr marL="342900" indent="-342900">
              <a:buAutoNum type="arabicPeriod"/>
            </a:pPr>
            <a:r>
              <a:rPr lang="en-US" dirty="0" smtClean="0"/>
              <a:t>Mike earns $6.50 per hour plus 4% of his sales. Write an equation for Mike’s total earnings, E, when he works x hours and has a total of y sales, in dollars.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basketball team sold hats and t-shirts as a fund-raiser.  They sold a total of 23 items and made a profit of $246. They made a profit of $10 for every t-shirt they sold and $12 for every hat they sold. Determine the number of hats and the number of t-shirts the basketball team sold.</a:t>
            </a:r>
          </a:p>
        </p:txBody>
      </p:sp>
    </p:spTree>
    <p:extLst>
      <p:ext uri="{BB962C8B-B14F-4D97-AF65-F5344CB8AC3E}">
        <p14:creationId xmlns:p14="http://schemas.microsoft.com/office/powerpoint/2010/main" val="61177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077200" cy="4123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867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EQ:</a:t>
            </a:r>
            <a:r>
              <a:rPr lang="en-US" dirty="0" smtClean="0"/>
              <a:t>  Are there any angles for which I can find the value of the sine or cosine without using a calculator?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5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199"/>
            <a:ext cx="7696200" cy="61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9737"/>
            <a:ext cx="772007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462742" cy="4572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402"/>
            <a:ext cx="1752600" cy="16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5784"/>
            <a:ext cx="7720962" cy="59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</TotalTime>
  <Words>342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Please Put phones and devices in a pocket in your backpack.   Thank you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salford</dc:creator>
  <cp:lastModifiedBy>Rex Viney</cp:lastModifiedBy>
  <cp:revision>8</cp:revision>
  <dcterms:created xsi:type="dcterms:W3CDTF">2016-02-08T16:54:27Z</dcterms:created>
  <dcterms:modified xsi:type="dcterms:W3CDTF">2020-03-01T22:24:17Z</dcterms:modified>
</cp:coreProperties>
</file>