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6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9C6BA2-044A-41C7-B189-E362BBBE28F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157490-24C5-45B5-A58C-B080C4DC4D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964" y="28194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I represent the horizontal and vertical motion of a rider on a Ferris wheel if her starting point varies? When should I use a sine equation  and when should I use a cosine equation, or does it matter?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56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763000" cy="23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8229600" cy="156754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5486390" cy="304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3925939"/>
            <a:ext cx="7772400" cy="68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42735"/>
            <a:ext cx="5257800" cy="474573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21" y="152400"/>
            <a:ext cx="8755093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51534"/>
            <a:ext cx="8383270" cy="570166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38772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28724"/>
            <a:ext cx="8077200" cy="289725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38772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8153400" cy="603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7848600" cy="280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28600"/>
            <a:ext cx="775800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6" y="1219200"/>
            <a:ext cx="8924925" cy="43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2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4332816" cy="1752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60410"/>
            <a:ext cx="3200677" cy="31237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8132"/>
            <a:ext cx="7848877" cy="608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57150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I represent the horizontal and vertical motion of a rider on a Ferris wheel if her starting point varies? When should I use a sine equation  and when should I use a cosine equation, or does it matter?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2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6200" y="381000"/>
                <a:ext cx="4724400" cy="5626291"/>
              </a:xfrm>
            </p:spPr>
            <p:txBody>
              <a:bodyPr>
                <a:normAutofit fontScale="62500" lnSpcReduction="2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Notes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b="0" dirty="0" smtClean="0"/>
              </a:p>
              <a:p>
                <a:pPr marL="109728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𝑎𝑚𝑝𝑙𝑖𝑡𝑢𝑑𝑒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dirty="0" smtClean="0"/>
              </a:p>
              <a:p>
                <a:pPr lvl="2"/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the height</a:t>
                </a:r>
              </a:p>
              <a:p>
                <a:pPr lvl="2"/>
                <a:r>
                  <a:rPr lang="en-US" dirty="0"/>
                  <a:t>=</a:t>
                </a:r>
                <a:r>
                  <a:rPr lang="en-US" dirty="0" smtClean="0"/>
                  <a:t>radius</a:t>
                </a:r>
              </a:p>
              <a:p>
                <a:pPr lvl="2"/>
                <a:endParaRPr lang="en-US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angular speed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𝑐𝑦𝑐𝑙𝑒𝑠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𝑏𝑒𝑡𝑤𝑒𝑒𝑛</m:t>
                      </m:r>
                      <m:r>
                        <a:rPr lang="en-US" b="0" i="1" smtClean="0">
                          <a:latin typeface="Cambria Math"/>
                        </a:rPr>
                        <m:t> 0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360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Period in degrees</a:t>
                </a:r>
              </a:p>
              <a:p>
                <a:endParaRPr lang="en-US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Period in </a:t>
                </a:r>
                <a:r>
                  <a:rPr lang="en-US" dirty="0" smtClean="0"/>
                  <a:t>radians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630936"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381000"/>
                <a:ext cx="4724400" cy="5626291"/>
              </a:xfrm>
              <a:blipFill rotWithShape="1">
                <a:blip r:embed="rId2"/>
                <a:stretch>
                  <a:fillRect t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76800" y="457200"/>
                <a:ext cx="4038600" cy="4431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sz="24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horizontal translation</a:t>
                </a: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𝑏𝑡</m:t>
                          </m:r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𝑙𝑒𝑓𝑡</m:t>
                      </m:r>
                    </m:oMath>
                  </m:oMathPara>
                </a14:m>
                <a:endParaRPr lang="en-US" sz="2400" dirty="0"/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𝑏𝑡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𝑟𝑖𝑔h𝑡</m:t>
                      </m:r>
                    </m:oMath>
                  </m:oMathPara>
                </a14:m>
                <a:endParaRPr lang="en-US" sz="2400" dirty="0" smtClean="0"/>
              </a:p>
              <a:p>
                <a:pPr lvl="2"/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𝑑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vertical translation</a:t>
                </a: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𝑢𝑝</m:t>
                      </m:r>
                    </m:oMath>
                  </m:oMathPara>
                </a14:m>
                <a:endParaRPr lang="en-US" sz="2400" dirty="0"/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𝑑𝑜𝑤𝑛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57200"/>
                <a:ext cx="4038600" cy="4431983"/>
              </a:xfrm>
              <a:prstGeom prst="rect">
                <a:avLst/>
              </a:prstGeom>
              <a:blipFill rotWithShape="1">
                <a:blip r:embed="rId3"/>
                <a:stretch>
                  <a:fillRect l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4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7571282" cy="838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382000" cy="193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402696" cy="4267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4191000"/>
                <a:ext cx="426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𝑏𝑡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191000"/>
                <a:ext cx="42672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85900" y="4953000"/>
                <a:ext cx="44958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𝑏𝑡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4953000"/>
                <a:ext cx="4495800" cy="381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1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2" y="304800"/>
            <a:ext cx="8305800" cy="373428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066384"/>
            <a:ext cx="2590800" cy="251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246081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799"/>
            <a:ext cx="8229600" cy="535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1079</TotalTime>
  <Words>228</Words>
  <Application>Microsoft Office PowerPoint</Application>
  <PresentationFormat>On-screen Show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Please Put phones and devices in a pocket in your backpack.   Thank you 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16</cp:revision>
  <dcterms:created xsi:type="dcterms:W3CDTF">2016-02-08T17:07:45Z</dcterms:created>
  <dcterms:modified xsi:type="dcterms:W3CDTF">2020-03-13T23:00:39Z</dcterms:modified>
</cp:coreProperties>
</file>