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3E5574-BCB7-468A-9BA5-FE4D2EBF743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77641F-1035-445F-861A-FC782E3F67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  Module Two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533400"/>
                <a:ext cx="7543800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243</m:t>
                        </m:r>
                      </m:e>
                    </m:func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3</m:t>
                        </m:r>
                      </m:e>
                    </m:d>
                    <m:r>
                      <a:rPr lang="en-US" i="1"/>
                      <m:t>=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400"/>
                <a:ext cx="7543800" cy="676467"/>
              </a:xfrm>
              <a:prstGeom prst="rect">
                <a:avLst/>
              </a:prstGeom>
              <a:blipFill rotWithShape="1">
                <a:blip r:embed="rId2"/>
                <a:stretch>
                  <a:fillRect l="-728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077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533400"/>
                <a:ext cx="7543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What is the base of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log</m:t>
                        </m:r>
                      </m:fName>
                      <m:e>
                        <m:r>
                          <a:rPr lang="en-US" i="1"/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400"/>
                <a:ext cx="75438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8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98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533400"/>
                <a:ext cx="75438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Find </a:t>
                </a:r>
                <a:r>
                  <a:rPr lang="en-US" dirty="0"/>
                  <a:t>a point on the graph of 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400"/>
                <a:ext cx="7543800" cy="675762"/>
              </a:xfrm>
              <a:prstGeom prst="rect">
                <a:avLst/>
              </a:prstGeom>
              <a:blipFill rotWithShape="1">
                <a:blip r:embed="rId2"/>
                <a:stretch>
                  <a:fillRect l="-728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41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5306801"/>
                  </p:ext>
                </p:extLst>
              </p:nvPr>
            </p:nvGraphicFramePr>
            <p:xfrm>
              <a:off x="381000" y="718066"/>
              <a:ext cx="7620000" cy="400633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20000"/>
                  </a:tblGrid>
                  <a:tr h="77723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effectLst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25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000">
                                        <a:effectLst/>
                                      </a:rPr>
                                      <m:t>625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77237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effectLst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421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000">
                                        <a:effectLst/>
                                      </a:rPr>
                                      <m:t>421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77237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effectLst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>
                                                <a:effectLst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>
                                                <a:effectLst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>
                                                <a:effectLst/>
                                              </a:rPr>
                                              <m:t>62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4948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effectLst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9</m:t>
                                        </m:r>
                                      </m:sub>
                                    </m:sSub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>
                                            <a:effectLst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>
                                            <a:effectLst/>
                                          </a:rPr>
                                          <m:t>9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25138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effectLst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7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000">
                                        <a:effectLst/>
                                      </a:rPr>
                                      <m:t>1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5306801"/>
                  </p:ext>
                </p:extLst>
              </p:nvPr>
            </p:nvGraphicFramePr>
            <p:xfrm>
              <a:off x="381000" y="718066"/>
              <a:ext cx="7620000" cy="400633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20000"/>
                  </a:tblGrid>
                  <a:tr h="7772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0" t="-787" b="-417323"/>
                          </a:stretch>
                        </a:blipFill>
                      </a:tcPr>
                    </a:tc>
                  </a:tr>
                  <a:tr h="7772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0" t="-100000" b="-314063"/>
                          </a:stretch>
                        </a:blipFill>
                      </a:tcPr>
                    </a:tc>
                  </a:tr>
                  <a:tr h="7772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0" t="-201575" b="-216535"/>
                          </a:stretch>
                        </a:blipFill>
                      </a:tcPr>
                    </a:tc>
                  </a:tr>
                  <a:tr h="9494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0" t="-245513" b="-76282"/>
                          </a:stretch>
                        </a:blipFill>
                      </a:tcPr>
                    </a:tc>
                  </a:tr>
                  <a:tr h="7251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0" t="-45294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522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533400"/>
                <a:ext cx="9144000" cy="3846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Answer the following questions </a:t>
                </a:r>
                <a:r>
                  <a:rPr lang="en-US" b="1" i="1" dirty="0"/>
                  <a:t>without</a:t>
                </a:r>
                <a:r>
                  <a:rPr lang="en-US" i="1" dirty="0"/>
                  <a:t> using a calculator</a:t>
                </a:r>
                <a:r>
                  <a:rPr lang="en-US" i="1" dirty="0" smtClean="0"/>
                  <a:t>.  </a:t>
                </a:r>
                <a:endParaRPr lang="en-US" dirty="0" smtClean="0"/>
              </a:p>
              <a:p>
                <a:r>
                  <a:rPr lang="en-US" dirty="0"/>
                  <a:t>(Hint: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2=.39,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=.61,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=1.09,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=.9</m:t>
                        </m:r>
                      </m:e>
                    </m:func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16.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16</m:t>
                        </m:r>
                      </m:e>
                    </m:func>
                  </m:oMath>
                </a14:m>
                <a:r>
                  <a:rPr lang="en-US" dirty="0"/>
                  <a:t>  			17.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8</m:t>
                        </m:r>
                      </m:e>
                    </m:func>
                  </m:oMath>
                </a14:m>
                <a:r>
                  <a:rPr lang="en-US" dirty="0"/>
                  <a:t> 			18.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24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19.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7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  			20.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16</m:t>
                            </m:r>
                          </m:num>
                          <m:den>
                            <m:r>
                              <a:rPr lang="en-US" i="1"/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			21.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25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400"/>
                <a:ext cx="9144000" cy="3846630"/>
              </a:xfrm>
              <a:prstGeom prst="rect">
                <a:avLst/>
              </a:prstGeom>
              <a:blipFill rotWithShape="1">
                <a:blip r:embed="rId2"/>
                <a:stretch>
                  <a:fillRect l="-533" t="-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84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0" y="533400"/>
                <a:ext cx="7315200" cy="95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If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𝑏</m:t>
                        </m:r>
                      </m:e>
                    </m:func>
                    <m:r>
                      <a:rPr lang="en-US" i="1"/>
                      <m:t>=</m:t>
                    </m:r>
                    <m:r>
                      <a:rPr lang="en-US" i="1"/>
                      <m:t>𝑐</m:t>
                    </m:r>
                  </m:oMath>
                </a14:m>
                <a:r>
                  <a:rPr lang="en-US" dirty="0"/>
                  <a:t> ,  is it possible for </a:t>
                </a:r>
                <a:r>
                  <a:rPr lang="en-US" i="1" dirty="0"/>
                  <a:t>c</a:t>
                </a:r>
                <a:r>
                  <a:rPr lang="en-US" dirty="0"/>
                  <a:t> to equal a negative number? Explain.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33400"/>
                <a:ext cx="7315200" cy="953466"/>
              </a:xfrm>
              <a:prstGeom prst="rect">
                <a:avLst/>
              </a:prstGeom>
              <a:blipFill rotWithShape="1">
                <a:blip r:embed="rId2"/>
                <a:stretch>
                  <a:fillRect l="-667" t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58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457200"/>
                <a:ext cx="6781800" cy="765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7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𝑏</m:t>
                                </m:r>
                              </m:e>
                              <m:sup>
                                <m:r>
                                  <a:rPr lang="en-US" i="1"/>
                                  <m:t>−5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57200"/>
                <a:ext cx="6781800" cy="765466"/>
              </a:xfrm>
              <a:prstGeom prst="rect">
                <a:avLst/>
              </a:prstGeom>
              <a:blipFill rotWithShape="1"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97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7239000" cy="87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Expand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/>
                                      <m:t>𝑥𝑦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/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7239000" cy="873188"/>
              </a:xfrm>
              <a:prstGeom prst="rect">
                <a:avLst/>
              </a:prstGeom>
              <a:blipFill rotWithShape="1">
                <a:blip r:embed="rId2"/>
                <a:stretch>
                  <a:fillRect l="-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96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533400"/>
                <a:ext cx="7315200" cy="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Write equivalent statements to the following argument.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𝑥</m:t>
                        </m:r>
                      </m:e>
                    </m:func>
                    <m:r>
                      <a:rPr lang="en-US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3</m:t>
                        </m:r>
                      </m:e>
                    </m:func>
                    <m:r>
                      <a:rPr lang="en-US" i="1"/>
                      <m:t>=0</m:t>
                    </m:r>
                  </m:oMath>
                </a14:m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400"/>
                <a:ext cx="7315200" cy="952761"/>
              </a:xfrm>
              <a:prstGeom prst="rect">
                <a:avLst/>
              </a:prstGeom>
              <a:blipFill rotWithShape="1">
                <a:blip r:embed="rId2"/>
                <a:stretch>
                  <a:fillRect l="-750" t="-3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94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 that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are </a:t>
                </a:r>
                <a:r>
                  <a:rPr lang="en-US" i="1" dirty="0"/>
                  <a:t>inverses</a:t>
                </a:r>
                <a:r>
                  <a:rPr lang="en-US" dirty="0"/>
                  <a:t> of one another. What can you conclude about this inverse relationship?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28" t="-2649" r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61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 that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are </a:t>
                </a:r>
                <a:r>
                  <a:rPr lang="en-US" i="1" dirty="0"/>
                  <a:t>inverses</a:t>
                </a:r>
                <a:r>
                  <a:rPr lang="en-US" dirty="0"/>
                  <a:t> of one another. What can you conclude about this inverse relationship?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28" t="-2649" r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55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 that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are </a:t>
                </a:r>
                <a:r>
                  <a:rPr lang="en-US" i="1" dirty="0"/>
                  <a:t>inverses</a:t>
                </a:r>
                <a:r>
                  <a:rPr lang="en-US" dirty="0"/>
                  <a:t> of one another. What can you conclude about this inverse relationship?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75438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28" t="-2649" r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55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7543800" cy="1597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8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0</m:t>
                        </m:r>
                      </m:e>
                    </m:func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b.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27</m:t>
                        </m:r>
                      </m:e>
                    </m:func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c.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7</m:t>
                        </m:r>
                      </m:e>
                    </m:func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d.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1</m:t>
                        </m:r>
                      </m:e>
                    </m:func>
                    <m:r>
                      <a:rPr lang="en-US" i="1"/>
                      <m:t>=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7543800" cy="1597360"/>
              </a:xfrm>
              <a:prstGeom prst="rect">
                <a:avLst/>
              </a:prstGeom>
              <a:blipFill rotWithShape="1">
                <a:blip r:embed="rId2"/>
                <a:stretch>
                  <a:fillRect l="-728" t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552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334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Integrated Math Three  Module Two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  Module Two Test Review</dc:title>
  <dc:creator>Judy Viney</dc:creator>
  <cp:lastModifiedBy>Judy Viney</cp:lastModifiedBy>
  <cp:revision>1</cp:revision>
  <dcterms:created xsi:type="dcterms:W3CDTF">2016-09-21T19:06:32Z</dcterms:created>
  <dcterms:modified xsi:type="dcterms:W3CDTF">2016-09-21T19:16:16Z</dcterms:modified>
</cp:coreProperties>
</file>