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DEFB25-288E-4939-B397-CF7CA2505593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7FE156-B2EF-46E0-A614-BA488F79D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One Quiz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i="1" dirty="0"/>
                  <a:t>Explain what the FIRST step you’d take to solve for x listed on the right</a:t>
                </a:r>
                <a:r>
                  <a:rPr lang="en-US" i="1" dirty="0" smtClean="0"/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−3=7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(5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8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109728" indent="0">
              <a:buNone/>
            </a:pPr>
            <a:r>
              <a:rPr lang="en-US" sz="2000" i="1" dirty="0" smtClean="0"/>
              <a:t>Add </a:t>
            </a:r>
            <a:r>
              <a:rPr lang="en-US" sz="2000" i="1" dirty="0"/>
              <a:t>values into the tables below so that the following statements about your tables are true:</a:t>
            </a:r>
            <a:r>
              <a:rPr lang="en-US" sz="2000" b="1" dirty="0"/>
              <a:t>  </a:t>
            </a:r>
            <a:endParaRPr lang="en-US" sz="2000" dirty="0"/>
          </a:p>
          <a:p>
            <a:r>
              <a:rPr lang="en-US" sz="1800" b="1" dirty="0"/>
              <a:t>Table A is a function. </a:t>
            </a:r>
            <a:endParaRPr lang="en-US" sz="1800" dirty="0"/>
          </a:p>
          <a:p>
            <a:r>
              <a:rPr lang="en-US" sz="1800" b="1" dirty="0"/>
              <a:t> Table B is a function.  </a:t>
            </a:r>
            <a:endParaRPr lang="en-US" sz="1800" dirty="0"/>
          </a:p>
          <a:p>
            <a:r>
              <a:rPr lang="en-US" sz="1800" b="1" dirty="0"/>
              <a:t>Table B is the inverse of Table A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39976"/>
              </p:ext>
            </p:extLst>
          </p:nvPr>
        </p:nvGraphicFramePr>
        <p:xfrm>
          <a:off x="708974" y="2895600"/>
          <a:ext cx="2805430" cy="2203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715"/>
                <a:gridCol w="1402715"/>
              </a:tblGrid>
              <a:tr h="355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95400" y="2252921"/>
            <a:ext cx="1104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Table A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54969"/>
              </p:ext>
            </p:extLst>
          </p:nvPr>
        </p:nvGraphicFramePr>
        <p:xfrm>
          <a:off x="5029200" y="2849990"/>
          <a:ext cx="2805430" cy="215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715"/>
                <a:gridCol w="1402715"/>
              </a:tblGrid>
              <a:tr h="193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67400" y="2272099"/>
            <a:ext cx="1104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Table B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0954697"/>
                  </p:ext>
                </p:extLst>
              </p:nvPr>
            </p:nvGraphicFramePr>
            <p:xfrm>
              <a:off x="990600" y="381000"/>
              <a:ext cx="6309360" cy="6871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03120"/>
                    <a:gridCol w="2103120"/>
                    <a:gridCol w="2103120"/>
                  </a:tblGrid>
                  <a:tr h="6858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=3</m:t>
                                </m:r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mbria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mbria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h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4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2400">
                                    <a:effectLst/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mbria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0954697"/>
                  </p:ext>
                </p:extLst>
              </p:nvPr>
            </p:nvGraphicFramePr>
            <p:xfrm>
              <a:off x="990600" y="381000"/>
              <a:ext cx="6309360" cy="6871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03120"/>
                    <a:gridCol w="2103120"/>
                    <a:gridCol w="2103120"/>
                  </a:tblGrid>
                  <a:tr h="6871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0" t="-893" r="-200000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290" t="-893" r="-100000" b="-8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290" t="-893" b="-8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38200" y="1371600"/>
                <a:ext cx="80010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(12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Which of the two functions listed at the top of this page are inverses of one another</a:t>
                </a:r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Write the inverse for the function above that does not have the inverse listed on this page.</a:t>
                </a:r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71600"/>
                <a:ext cx="8001000" cy="5078313"/>
              </a:xfrm>
              <a:prstGeom prst="rect">
                <a:avLst/>
              </a:prstGeom>
              <a:blipFill rotWithShape="1">
                <a:blip r:embed="rId3"/>
                <a:stretch>
                  <a:fillRect l="-686" t="-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8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534400" cy="55500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sz="2000" dirty="0" smtClean="0"/>
                  <a:t>The following equation is written in Exponential Form.  Write it in Logarithmic form:</a:t>
                </a:r>
              </a:p>
              <a:p>
                <a:pPr marL="109728" indent="0">
                  <a:buNone/>
                </a:pPr>
                <a:endParaRPr lang="en-US" sz="2000" dirty="0" smtClean="0"/>
              </a:p>
              <a:p>
                <a:pPr marL="109728" indent="0">
                  <a:buNone/>
                </a:pPr>
                <a:r>
                  <a:rPr lang="en-US" sz="2000" b="1" dirty="0"/>
                  <a:t>Exponential Form</a:t>
                </a:r>
                <a:r>
                  <a:rPr lang="en-US" sz="2000" dirty="0"/>
                  <a:t>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=81</m:t>
                    </m:r>
                  </m:oMath>
                </a14:m>
                <a:r>
                  <a:rPr lang="en-US" sz="2000" dirty="0"/>
                  <a:t>  </a:t>
                </a:r>
                <a:r>
                  <a:rPr lang="en-US" sz="2000" b="1" dirty="0" smtClean="0"/>
                  <a:t>Logarithmic </a:t>
                </a:r>
                <a:r>
                  <a:rPr lang="en-US" sz="2000" b="1" dirty="0"/>
                  <a:t>Form</a:t>
                </a:r>
                <a:r>
                  <a:rPr lang="en-US" sz="2000" dirty="0"/>
                  <a:t>:  </a:t>
                </a:r>
                <a:r>
                  <a:rPr lang="en-US" sz="2000" dirty="0" smtClean="0"/>
                  <a:t>_______________</a:t>
                </a:r>
              </a:p>
              <a:p>
                <a:pPr marL="109728" indent="0">
                  <a:buNone/>
                </a:pPr>
                <a:endParaRPr lang="en-US" sz="2000" dirty="0"/>
              </a:p>
              <a:p>
                <a:pPr marL="109728" indent="0">
                  <a:buNone/>
                </a:pPr>
                <a:r>
                  <a:rPr lang="en-US" sz="2000" dirty="0"/>
                  <a:t>The following equation is written in Logarithmic Form.  Write it in Exponential form:</a:t>
                </a:r>
              </a:p>
              <a:p>
                <a:r>
                  <a:rPr lang="en-US" sz="2000" dirty="0"/>
                  <a:t> </a:t>
                </a:r>
              </a:p>
              <a:p>
                <a:pPr marL="109728" indent="0">
                  <a:buNone/>
                </a:pPr>
                <a:r>
                  <a:rPr lang="en-US" sz="2000" b="1" dirty="0" smtClean="0"/>
                  <a:t>Logarithmic </a:t>
                </a:r>
                <a:r>
                  <a:rPr lang="en-US" sz="2000" b="1" dirty="0"/>
                  <a:t>Form</a:t>
                </a:r>
                <a:r>
                  <a:rPr lang="en-US" sz="2000" dirty="0"/>
                  <a:t>: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64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=6</m:t>
                    </m:r>
                    <m:r>
                      <a:rPr lang="en-US" sz="2000" b="0" i="0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sz="2000" b="1" dirty="0"/>
                  <a:t>Exponential Form</a:t>
                </a:r>
                <a:r>
                  <a:rPr lang="en-US" sz="2000" dirty="0"/>
                  <a:t>:  </a:t>
                </a:r>
                <a:r>
                  <a:rPr lang="en-US" sz="2000" dirty="0" smtClean="0"/>
                  <a:t>_____________</a:t>
                </a:r>
                <a:endParaRPr lang="en-US" sz="2000" dirty="0"/>
              </a:p>
              <a:p>
                <a:pPr marL="109728" indent="0">
                  <a:buNone/>
                </a:pP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534400" cy="5550091"/>
              </a:xfrm>
              <a:blipFill rotWithShape="1">
                <a:blip r:embed="rId2"/>
                <a:stretch>
                  <a:fillRect t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198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Integrated Math Three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</dc:title>
  <dc:creator>Judy Viney</dc:creator>
  <cp:lastModifiedBy>Judy Viney</cp:lastModifiedBy>
  <cp:revision>4</cp:revision>
  <dcterms:created xsi:type="dcterms:W3CDTF">2018-08-24T14:33:33Z</dcterms:created>
  <dcterms:modified xsi:type="dcterms:W3CDTF">2018-08-27T16:13:24Z</dcterms:modified>
</cp:coreProperties>
</file>