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1" r:id="rId8"/>
    <p:sldId id="262" r:id="rId9"/>
    <p:sldId id="257" r:id="rId10"/>
    <p:sldId id="259" r:id="rId11"/>
    <p:sldId id="260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3 – </a:t>
            </a:r>
            <a:br>
              <a:rPr lang="en-US" dirty="0" smtClean="0"/>
            </a:br>
            <a:r>
              <a:rPr lang="en-US" dirty="0" smtClean="0"/>
              <a:t>Mod 3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:r>
                  <a:rPr lang="en-US" dirty="0"/>
                  <a:t>If a linear equation has a slope of -4 and a y-intercept of 3, then what do you know about the end behavior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→∞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 t="-1017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71687"/>
            <a:ext cx="4343400" cy="40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they increasing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Give </a:t>
            </a:r>
            <a:r>
              <a:rPr lang="en-US" dirty="0"/>
              <a:t>an example that is always increasing and explain how you know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Give an example that is always decreasing and explain how you know.</a:t>
            </a:r>
          </a:p>
          <a:p>
            <a:endParaRPr lang="en-US" dirty="0" smtClean="0"/>
          </a:p>
          <a:p>
            <a:r>
              <a:rPr lang="en-US" dirty="0"/>
              <a:t>Give an example that is increasing and decreasing and explain how you know.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2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2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2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6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Polynomial?  Yes  or No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1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59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Exponential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1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Quadratic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1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Cubic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1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Logarithmic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1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:r>
                  <a:rPr lang="en-US" dirty="0"/>
                  <a:t>If you know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−5</m:t>
                    </m:r>
                  </m:oMath>
                </a14:m>
                <a:r>
                  <a:rPr lang="en-US" dirty="0"/>
                  <a:t>, then give an example of possibilities for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Give a linear example</a:t>
                </a:r>
              </a:p>
              <a:p>
                <a:endParaRPr lang="en-US" dirty="0" smtClean="0"/>
              </a:p>
              <a:p>
                <a:r>
                  <a:rPr lang="en-US" dirty="0"/>
                  <a:t>Give a quadratic example</a:t>
                </a:r>
              </a:p>
              <a:p>
                <a:endParaRPr lang="en-US" dirty="0" smtClean="0"/>
              </a:p>
              <a:p>
                <a:r>
                  <a:rPr lang="en-US" dirty="0"/>
                  <a:t>Give a cubic example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−3</m:t>
                    </m:r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:r>
                  <a:rPr lang="en-US" dirty="0"/>
                  <a:t>If a linear equation has a slope of -4 and a y-intercept of 3, then what do you know about the end behavior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→∞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 t="-1017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1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398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Integrated Math 3 –  Mod 3 Quiz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3 –  Mod 3 Quiz Review</dc:title>
  <dc:creator>Judy Viney</dc:creator>
  <cp:lastModifiedBy>Rex Viney</cp:lastModifiedBy>
  <cp:revision>2</cp:revision>
  <dcterms:created xsi:type="dcterms:W3CDTF">2016-10-12T14:22:37Z</dcterms:created>
  <dcterms:modified xsi:type="dcterms:W3CDTF">2016-10-14T03:03:34Z</dcterms:modified>
</cp:coreProperties>
</file>