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7EF835-B4D6-406E-BD98-F89F4E64937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840878-6EEE-48B0-B030-9D92523314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 6 Quiz Review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3400" y="838200"/>
            <a:ext cx="8229600" cy="11430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Please Put phones and devices in a pocket in your backpack.  </a:t>
            </a:r>
            <a:br>
              <a:rPr lang="en-US" sz="3200" dirty="0" smtClean="0">
                <a:solidFill>
                  <a:srgbClr val="FFC000"/>
                </a:solidFill>
              </a:rPr>
            </a:br>
            <a:r>
              <a:rPr lang="en-US" sz="3200" dirty="0" smtClean="0">
                <a:solidFill>
                  <a:srgbClr val="FFC000"/>
                </a:solidFill>
              </a:rPr>
              <a:t>Thank you 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pPr lvl="0"/>
                <a:r>
                  <a:rPr lang="en-US" dirty="0"/>
                  <a:t> </a:t>
                </a:r>
                <a:r>
                  <a:rPr lang="en-US" i="1" dirty="0"/>
                  <a:t>Find the third side of the triangle at the right.</a:t>
                </a:r>
                <a:endParaRPr lang="en-US" dirty="0"/>
              </a:p>
              <a:p>
                <a:pPr lvl="0"/>
                <a:r>
                  <a:rPr lang="en-US" i="1" dirty="0"/>
                  <a:t>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i="1" dirty="0"/>
                  <a:t>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i="1" dirty="0" smtClean="0"/>
                  <a:t>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i="1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</m:oMath>
                </a14:m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47799"/>
            <a:ext cx="2133600" cy="347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5778691"/>
              </a:xfrm>
            </p:spPr>
            <p:txBody>
              <a:bodyPr/>
              <a:lstStyle/>
              <a:p>
                <a:pPr lvl="0"/>
                <a:r>
                  <a:rPr lang="en-US" sz="2000" dirty="0" smtClean="0"/>
                  <a:t>Define even and odd functions and give an example.  Then draw a </a:t>
                </a:r>
                <a:r>
                  <a:rPr lang="en-US" sz="2000" i="1" dirty="0"/>
                  <a:t>sin</a:t>
                </a:r>
                <a:r>
                  <a:rPr lang="en-US" sz="2000" dirty="0"/>
                  <a:t> wave and explain if it is even or odd.</a:t>
                </a:r>
              </a:p>
              <a:p>
                <a:r>
                  <a:rPr lang="en-US" sz="2000" dirty="0" smtClean="0"/>
                  <a:t>Even						Odd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𝑠𝑖𝑛𝑥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5778691"/>
              </a:xfrm>
              <a:blipFill rotWithShape="1">
                <a:blip r:embed="rId2"/>
                <a:stretch>
                  <a:fillRect t="-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525" y="1219200"/>
            <a:ext cx="2876550" cy="2714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1295400"/>
            <a:ext cx="2876550" cy="2714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933825"/>
            <a:ext cx="28765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dirty="0" smtClean="0"/>
                  <a:t>Explain the concept of miles per hour. What does it mean if someone is driving 70mph?</a:t>
                </a:r>
              </a:p>
              <a:p>
                <a:r>
                  <a:rPr lang="en-US" dirty="0"/>
                  <a:t> 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Find the arc length</a:t>
                </a:r>
                <a:r>
                  <a:rPr lang="en-US" dirty="0">
                    <a:effectLst/>
                  </a:rPr>
                  <a:t> </a:t>
                </a: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r>
                  <a:rPr lang="en-US" dirty="0"/>
                  <a:t> </a:t>
                </a:r>
                <a:r>
                  <a:rPr lang="en-US" dirty="0">
                    <a:effectLst/>
                  </a:rPr>
                  <a:t> </a:t>
                </a:r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pPr lvl="0"/>
                <a:r>
                  <a:rPr lang="en-US" dirty="0">
                    <a:effectLst/>
                  </a:rPr>
                  <a:t/>
                </a:r>
                <a:br>
                  <a:rPr lang="en-US" dirty="0">
                    <a:effectLst/>
                  </a:rPr>
                </a:br>
                <a:r>
                  <a:rPr lang="en-US" dirty="0"/>
                  <a:t>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8</m:t>
                        </m:r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/>
                  <a:t> into degrees</a:t>
                </a:r>
              </a:p>
              <a:p>
                <a:r>
                  <a:rPr lang="en-US" dirty="0"/>
                  <a:t> 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10" y="3300394"/>
            <a:ext cx="28579" cy="25721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067617"/>
            <a:ext cx="2800077" cy="246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Use the point on the given circle:</a:t>
                </a:r>
              </a:p>
              <a:p>
                <a:pPr lvl="0"/>
                <a:r>
                  <a:rPr lang="en-US" dirty="0"/>
                  <a:t>Find the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95400"/>
            <a:ext cx="3055620" cy="23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pPr lvl="0"/>
                <a:r>
                  <a:rPr lang="en-US" sz="2400" dirty="0"/>
                  <a:t>Draw and label the triangle for the given situation and then answer the question</a:t>
                </a:r>
                <a:r>
                  <a:rPr lang="en-US" sz="2400"/>
                  <a:t>.  </a:t>
                </a:r>
                <a:endParaRPr lang="en-US" sz="2400" smtClean="0"/>
              </a:p>
              <a:p>
                <a:pPr marL="109728" lvl="0" indent="0">
                  <a:buNone/>
                </a:pPr>
                <a:r>
                  <a:rPr lang="en-US" sz="2400" smtClean="0"/>
                  <a:t>A </a:t>
                </a:r>
                <a:r>
                  <a:rPr lang="en-US" sz="2400" dirty="0"/>
                  <a:t>kite is aloft at the end of a 1000 foot string.  The string makes an angle of 32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2400" dirty="0"/>
                  <a:t> with the ground.  How far above the ground is the kite?  (Round your answer to the nearest foot.)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51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327</TotalTime>
  <Words>169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Integrated Math Three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</dc:title>
  <dc:creator>Rex Viney</dc:creator>
  <cp:lastModifiedBy>Judy Viney</cp:lastModifiedBy>
  <cp:revision>7</cp:revision>
  <dcterms:created xsi:type="dcterms:W3CDTF">2020-02-17T23:08:18Z</dcterms:created>
  <dcterms:modified xsi:type="dcterms:W3CDTF">2020-02-18T20:59:56Z</dcterms:modified>
</cp:coreProperties>
</file>