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4" r:id="rId21"/>
    <p:sldId id="280" r:id="rId22"/>
    <p:sldId id="282" r:id="rId23"/>
    <p:sldId id="277" r:id="rId24"/>
    <p:sldId id="275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0CB630-3F9A-4FE1-8253-523727312D1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1B3B19-1790-4CD6-B2E7-C8B37F3BDC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Semester Final Review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838200"/>
            <a:ext cx="8229600" cy="1143000"/>
          </a:xfrm>
          <a:prstGeom prst="rect">
            <a:avLst/>
          </a:prstGeom>
        </p:spPr>
        <p:txBody>
          <a:bodyPr vert="horz" anchor="b">
            <a:normAutofit fontScale="5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5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7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36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Expand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𝑥𝑦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29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Write equivalent statements to the following argument.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911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 smtClean="0"/>
                  <a:t>We </a:t>
                </a:r>
                <a:r>
                  <a:rPr lang="en-US" dirty="0"/>
                  <a:t>know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are </a:t>
                </a:r>
                <a:r>
                  <a:rPr lang="en-US" i="1" dirty="0"/>
                  <a:t>inverses</a:t>
                </a:r>
                <a:r>
                  <a:rPr lang="en-US" dirty="0"/>
                  <a:t> of one another. What can you conclude about this inverse relationship?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390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243</m:t>
                        </m:r>
                      </m:e>
                    </m:func>
                  </m:oMath>
                </a14:m>
                <a:r>
                  <a:rPr lang="en-US" dirty="0"/>
                  <a:t> ,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04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Find a point on the graph of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827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25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625</m:t>
                        </m:r>
                      </m:e>
                    </m:fun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421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421</m:t>
                        </m:r>
                      </m:e>
                    </m:fun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62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9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344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i="1" dirty="0"/>
              <a:t>Make a table for each of the following</a:t>
            </a:r>
            <a:endParaRPr lang="en-US" dirty="0"/>
          </a:p>
          <a:p>
            <a:r>
              <a:rPr lang="en-US" dirty="0" smtClean="0"/>
              <a:t>Linear</a:t>
            </a:r>
          </a:p>
          <a:p>
            <a:r>
              <a:rPr lang="en-US" dirty="0" smtClean="0"/>
              <a:t>Exponential</a:t>
            </a:r>
          </a:p>
          <a:p>
            <a:r>
              <a:rPr lang="en-US" dirty="0" smtClean="0"/>
              <a:t>Quadratic</a:t>
            </a:r>
          </a:p>
          <a:p>
            <a:r>
              <a:rPr lang="en-US" dirty="0" smtClean="0"/>
              <a:t>Cubic</a:t>
            </a:r>
          </a:p>
          <a:p>
            <a:r>
              <a:rPr lang="en-US" dirty="0" smtClean="0"/>
              <a:t>Logarithmic</a:t>
            </a:r>
            <a:endParaRPr lang="en-US" dirty="0"/>
          </a:p>
          <a:p>
            <a:r>
              <a:rPr lang="en-US" dirty="0"/>
              <a:t> Label the above functions as whether they or NOT also be considered a polynomial 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81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4953000" cy="670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599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+27</m:t>
                    </m:r>
                  </m:oMath>
                </a14:m>
                <a:r>
                  <a:rPr lang="en-US" dirty="0"/>
                  <a:t>, then what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(−4)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35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Assume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are inverses of one another and drawn on the same graph with the same scale on both the horizontal and vertical axis.  What is true of the graph?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431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+125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53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/>
              <a:t>Write the function in standard form that has roots 2 and 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66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797487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9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 smtClean="0"/>
                  <a:t>Decide </a:t>
                </a:r>
                <a:r>
                  <a:rPr lang="en-US" dirty="0"/>
                  <a:t>whether x=-3 is a solution to the following function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+4)(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789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i="1" dirty="0"/>
              <a:t>Match the following rational functions with their graphs.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66" y="1524000"/>
            <a:ext cx="3805346" cy="387191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04" y="1702059"/>
            <a:ext cx="3750622" cy="294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3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Solve and identify any extraneous solutions.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−5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078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78876"/>
            <a:ext cx="7620000" cy="530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1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125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+5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125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+3</m:t>
                        </m:r>
                      </m:sup>
                    </m:sSup>
                  </m:oMath>
                </a14:m>
                <a:r>
                  <a:rPr lang="en-US" dirty="0"/>
                  <a:t>, then x= ________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8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Complete the definition of Logarithm:  </a:t>
                </a:r>
                <a:r>
                  <a:rPr lang="en-US" i="1" dirty="0"/>
                  <a:t>For all positive numbers a, where a ≠ 1, and all positive numbers x,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fName>
                      <m:e>
                        <m:r>
                          <a:rPr lang="en-US" b="1" i="1">
                            <a:latin typeface="Cambria Math"/>
                          </a:rPr>
                          <m:t>𝒑</m:t>
                        </m:r>
                      </m:e>
                    </m:func>
                  </m:oMath>
                </a14:m>
                <a:r>
                  <a:rPr lang="en-US" i="1" dirty="0"/>
                  <a:t> means the same as ___________________.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36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Find the inverse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36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Name three different ways to write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24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>
                <a:normAutofit fontScale="925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Draw a graph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𝑤h𝑒𝑟𝑒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𝑎𝑟𝑒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𝑖𝑛𝑣𝑒𝑟𝑠𝑒𝑠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𝑒𝑎𝑐h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𝑜𝑡h𝑒𝑟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200" dirty="0"/>
                  <a:t>Draw a graph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𝑎𝑛𝑑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𝑤h𝑒𝑟𝑒</m:t>
                    </m:r>
                  </m:oMath>
                </a14:m>
                <a:endParaRPr lang="en-US" sz="2200" i="1" dirty="0" smtClean="0"/>
              </a:p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𝑓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𝑎𝑛𝑑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𝑔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𝑎𝑟𝑒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𝑛𝑜𝑡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𝑖𝑛𝑣𝑒𝑟𝑠𝑒𝑠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𝑜𝑓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𝑒𝑎𝑐h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𝑜𝑡h𝑒𝑟</m:t>
                    </m:r>
                    <m:r>
                      <a:rPr lang="en-US" sz="2200" i="1">
                        <a:latin typeface="Cambria Math"/>
                      </a:rPr>
                      <m:t>.</m:t>
                    </m:r>
                  </m:oMath>
                </a14:m>
                <a:endParaRPr lang="en-US" sz="2200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2876550" cy="271462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429000"/>
            <a:ext cx="28765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4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Simplify (on 10 and 11 use definition of log)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59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/>
                  <a:t>If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/>
                  <a:t> ,  is it possible for </a:t>
                </a:r>
                <a:r>
                  <a:rPr lang="en-US" i="1" dirty="0"/>
                  <a:t>c</a:t>
                </a:r>
                <a:r>
                  <a:rPr lang="en-US" dirty="0"/>
                  <a:t> to equal a negative number? Explain.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050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</TotalTime>
  <Words>551</Words>
  <Application>Microsoft Office PowerPoint</Application>
  <PresentationFormat>On-screen Show (4:3)</PresentationFormat>
  <Paragraphs>69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Integrated Math Three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</dc:title>
  <dc:creator>Judy Viney</dc:creator>
  <cp:lastModifiedBy>Rex Viney</cp:lastModifiedBy>
  <cp:revision>4</cp:revision>
  <dcterms:created xsi:type="dcterms:W3CDTF">2017-12-18T15:15:04Z</dcterms:created>
  <dcterms:modified xsi:type="dcterms:W3CDTF">2019-12-15T23:08:42Z</dcterms:modified>
</cp:coreProperties>
</file>