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3" r:id="rId5"/>
    <p:sldId id="264" r:id="rId6"/>
    <p:sldId id="270" r:id="rId7"/>
    <p:sldId id="271" r:id="rId8"/>
    <p:sldId id="265" r:id="rId9"/>
    <p:sldId id="266" r:id="rId10"/>
    <p:sldId id="267" r:id="rId11"/>
    <p:sldId id="272" r:id="rId12"/>
    <p:sldId id="269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Integrated Math Three – Mod 4 Quiz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9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</p:spPr>
            <p:txBody>
              <a:bodyPr/>
              <a:lstStyle/>
              <a:p>
                <a:r>
                  <a:rPr lang="en-US" dirty="0"/>
                  <a:t>Find the </a:t>
                </a:r>
                <a:r>
                  <a:rPr lang="en-US" b="1" dirty="0"/>
                  <a:t>roots</a:t>
                </a:r>
                <a:r>
                  <a:rPr lang="en-US" dirty="0"/>
                  <a:t> and </a:t>
                </a:r>
                <a:r>
                  <a:rPr lang="en-US" b="1" dirty="0"/>
                  <a:t>domain </a:t>
                </a:r>
                <a:r>
                  <a:rPr lang="en-US" dirty="0"/>
                  <a:t>to the following equations: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−6)(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+2)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−7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−8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−3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+4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+7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+12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  <a:blipFill rotWithShape="1">
                <a:blip r:embed="rId2"/>
                <a:stretch>
                  <a:fillRect t="-1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369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4525963"/>
              </a:xfrm>
            </p:spPr>
            <p:txBody>
              <a:bodyPr/>
              <a:lstStyle/>
              <a:p>
                <a:r>
                  <a:rPr lang="en-US" sz="2000" dirty="0" smtClean="0"/>
                  <a:t>Below you have </a:t>
                </a:r>
                <a:r>
                  <a:rPr lang="en-US" sz="2000" dirty="0"/>
                  <a:t>I</a:t>
                </a:r>
                <a:r>
                  <a:rPr lang="en-US" sz="2000" dirty="0" smtClean="0"/>
                  <a:t>mproper </a:t>
                </a:r>
                <a:r>
                  <a:rPr lang="en-US" sz="2000" dirty="0"/>
                  <a:t>R</a:t>
                </a:r>
                <a:r>
                  <a:rPr lang="en-US" sz="2000" dirty="0" smtClean="0"/>
                  <a:t>ational Expressions written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000" dirty="0" smtClean="0"/>
                  <a:t>. Use synthetic division </a:t>
                </a:r>
                <a:r>
                  <a:rPr lang="en-US" sz="2000" smtClean="0"/>
                  <a:t>and then long </a:t>
                </a:r>
                <a:r>
                  <a:rPr lang="en-US" sz="2000" dirty="0" smtClean="0"/>
                  <a:t>division to rewrite the expressions as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𝑞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𝑟</m:t>
                        </m:r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4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−3</m:t>
                        </m:r>
                        <m:r>
                          <m:rPr>
                            <m:nor/>
                          </m:rPr>
                          <a:rPr lang="en-US" sz="2000" dirty="0"/>
                          <m:t> 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</a:rPr>
                          <m:t>+3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</a:rPr>
                          <m:t>+2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4525963"/>
              </a:xfrm>
              <a:blipFill rotWithShape="1">
                <a:blip r:embed="rId2"/>
                <a:stretch>
                  <a:fillRect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549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</p:spPr>
            <p:txBody>
              <a:bodyPr/>
              <a:lstStyle/>
              <a:p>
                <a:r>
                  <a:rPr lang="en-US" sz="2000" dirty="0" smtClean="0"/>
                  <a:t>Write </a:t>
                </a:r>
                <a:r>
                  <a:rPr lang="en-US" sz="2000" dirty="0"/>
                  <a:t>a function that has a root 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=4</m:t>
                    </m:r>
                  </m:oMath>
                </a14:m>
                <a:r>
                  <a:rPr lang="en-US" sz="2000" dirty="0"/>
                  <a:t> , a domain where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≠0, −2</m:t>
                    </m:r>
                  </m:oMath>
                </a14:m>
                <a:r>
                  <a:rPr lang="en-US" sz="2000" dirty="0"/>
                  <a:t>, and exactly one extraneous solution.  You may leave your function in factored form.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  <a:blipFill rotWithShape="1">
                <a:blip r:embed="rId2"/>
                <a:stretch>
                  <a:fillRect t="-4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330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White Boards</a:t>
                </a:r>
              </a:p>
              <a:p>
                <a:r>
                  <a:rPr lang="en-US" dirty="0" smtClean="0"/>
                  <a:t>Which of the following is a root of the function: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+3)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A. -3</a:t>
                </a:r>
              </a:p>
              <a:p>
                <a:r>
                  <a:rPr lang="en-US" dirty="0" smtClean="0"/>
                  <a:t>B.  3</a:t>
                </a:r>
              </a:p>
              <a:p>
                <a:r>
                  <a:rPr lang="en-US" dirty="0" smtClean="0"/>
                  <a:t>C. -2</a:t>
                </a:r>
              </a:p>
              <a:p>
                <a:r>
                  <a:rPr lang="en-US" dirty="0" smtClean="0"/>
                  <a:t>D.  2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515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White Boards</a:t>
                </a:r>
              </a:p>
              <a:p>
                <a:r>
                  <a:rPr lang="en-US" dirty="0" smtClean="0"/>
                  <a:t>Which of the following </a:t>
                </a:r>
                <a:r>
                  <a:rPr lang="en-US" b="1" dirty="0" smtClean="0"/>
                  <a:t>is an example of an expression with degree 3?</a:t>
                </a:r>
              </a:p>
              <a:p>
                <a:r>
                  <a:rPr lang="en-US" b="1" dirty="0" smtClean="0"/>
                  <a:t>A.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𝟐</m:t>
                    </m:r>
                  </m:oMath>
                </a14:m>
                <a:endParaRPr lang="en-US" b="1" dirty="0" smtClean="0"/>
              </a:p>
              <a:p>
                <a:r>
                  <a:rPr lang="en-US" dirty="0" smtClean="0"/>
                  <a:t>B.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D.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+22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7047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White Boards</a:t>
                </a:r>
              </a:p>
              <a:p>
                <a:r>
                  <a:rPr lang="en-US" dirty="0" smtClean="0"/>
                  <a:t>Which </a:t>
                </a:r>
                <a:r>
                  <a:rPr lang="en-US" b="1" dirty="0" smtClean="0"/>
                  <a:t>expression is a rational expression?</a:t>
                </a:r>
              </a:p>
              <a:p>
                <a:r>
                  <a:rPr lang="en-US" b="1" dirty="0" smtClean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𝟏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cos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C.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D.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+22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6941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White Boards</a:t>
                </a:r>
              </a:p>
              <a:p>
                <a:r>
                  <a:rPr lang="en-US" dirty="0" smtClean="0"/>
                  <a:t>Name all of the following functions that are even.</a:t>
                </a:r>
                <a:endParaRPr lang="en-US" b="1" dirty="0" smtClean="0"/>
              </a:p>
              <a:p>
                <a:r>
                  <a:rPr lang="en-US" b="1" dirty="0" smtClean="0"/>
                  <a:t>A.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B.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D.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E.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F.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5977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White Boards</a:t>
                </a:r>
              </a:p>
              <a:p>
                <a:r>
                  <a:rPr lang="en-US" dirty="0" smtClean="0"/>
                  <a:t>Which of the following is a solution to the equation: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−3)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b="1" dirty="0" smtClean="0"/>
              </a:p>
              <a:p>
                <a:r>
                  <a:rPr lang="en-US" b="1" dirty="0" smtClean="0"/>
                  <a:t>A.  2</a:t>
                </a:r>
                <a:endParaRPr lang="en-US" dirty="0" smtClean="0"/>
              </a:p>
              <a:p>
                <a:r>
                  <a:rPr lang="en-US" dirty="0" smtClean="0"/>
                  <a:t>B.   undefined</a:t>
                </a:r>
              </a:p>
              <a:p>
                <a:r>
                  <a:rPr lang="en-US" dirty="0" smtClean="0"/>
                  <a:t>C.  -2</a:t>
                </a:r>
              </a:p>
              <a:p>
                <a:r>
                  <a:rPr lang="en-US" dirty="0" smtClean="0"/>
                  <a:t>D.   3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8017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White Boards</a:t>
                </a:r>
              </a:p>
              <a:p>
                <a:r>
                  <a:rPr lang="en-US" dirty="0" smtClean="0"/>
                  <a:t>Which of the following is a solution to the equation: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+3)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b="1" dirty="0" smtClean="0"/>
              </a:p>
              <a:p>
                <a:r>
                  <a:rPr lang="en-US" b="1" dirty="0" smtClean="0"/>
                  <a:t>A.  2</a:t>
                </a:r>
                <a:endParaRPr lang="en-US" dirty="0" smtClean="0"/>
              </a:p>
              <a:p>
                <a:r>
                  <a:rPr lang="en-US" dirty="0" smtClean="0"/>
                  <a:t>B. </a:t>
                </a:r>
                <a:r>
                  <a:rPr lang="en-US" dirty="0" smtClean="0"/>
                  <a:t>-3</a:t>
                </a:r>
                <a:endParaRPr lang="en-US" dirty="0" smtClean="0"/>
              </a:p>
              <a:p>
                <a:r>
                  <a:rPr lang="en-US" dirty="0" smtClean="0"/>
                  <a:t>C. -2</a:t>
                </a:r>
              </a:p>
              <a:p>
                <a:r>
                  <a:rPr lang="en-US" dirty="0" smtClean="0"/>
                  <a:t>D.  3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6831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"/>
                <a:ext cx="8229600" cy="63246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White Boards</a:t>
                </a:r>
              </a:p>
              <a:p>
                <a:r>
                  <a:rPr lang="en-US" dirty="0" smtClean="0"/>
                  <a:t>Label eac</a:t>
                </a:r>
                <a:r>
                  <a:rPr lang="en-US" dirty="0" smtClean="0"/>
                  <a:t>h expression as proper or improper:</a:t>
                </a:r>
                <a:endParaRPr lang="en-US" b="1" dirty="0" smtClean="0"/>
              </a:p>
              <a:p>
                <a:r>
                  <a:rPr lang="en-US" b="1" dirty="0" smtClean="0"/>
                  <a:t>A.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</a:rPr>
                          <m:t>)(</m:t>
                        </m:r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		E.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</m:den>
                    </m:f>
                  </m:oMath>
                </a14:m>
                <a:r>
                  <a:rPr lang="en-US" dirty="0" smtClean="0"/>
                  <a:t>		F.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+10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+6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+2)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+5)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                            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G</m:t>
                    </m:r>
                  </m:oMath>
                </a14:m>
                <a:r>
                  <a:rPr lang="en-US" dirty="0" smtClean="0"/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−10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"/>
                <a:ext cx="8229600" cy="6324600"/>
              </a:xfrm>
              <a:blipFill rotWithShape="1">
                <a:blip r:embed="rId2"/>
                <a:stretch>
                  <a:fillRect t="-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609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</p:spPr>
            <p:txBody>
              <a:bodyPr/>
              <a:lstStyle/>
              <a:p>
                <a:r>
                  <a:rPr lang="en-US" dirty="0" smtClean="0"/>
                  <a:t>Solve and decide whether x = 1 is a solution.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7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+8=16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+8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−9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	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+5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+3=9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1=</m:t>
                    </m:r>
                    <m:r>
                      <a:rPr lang="en-US" i="1">
                        <a:latin typeface="Cambria Math"/>
                      </a:rPr>
                      <m:t>0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  <a:blipFill rotWithShape="1">
                <a:blip r:embed="rId2"/>
                <a:stretch>
                  <a:fillRect t="-1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106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White Boards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+3)(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−2)</m:t>
                      </m:r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Roots:  </a:t>
                </a:r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Domain:   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5707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White Boards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+9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Roots:  </a:t>
                </a:r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Domain:   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5821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White Boards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−10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Roots:  </a:t>
                </a:r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Domain:   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5028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White Boards   - Divide using synthetic division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  <a:blipFill rotWithShape="1">
                <a:blip r:embed="rId2"/>
                <a:stretch>
                  <a:fillRect t="-1213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5844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White Boards   - Divide using long division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3187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White Boards   - 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Write a function that has a root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=4,</m:t>
                    </m:r>
                  </m:oMath>
                </a14:m>
                <a:r>
                  <a:rPr lang="en-US" dirty="0" smtClean="0"/>
                  <a:t> a domain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≠0, −5</m:t>
                    </m:r>
                  </m:oMath>
                </a14:m>
                <a:r>
                  <a:rPr lang="en-US" dirty="0" smtClean="0"/>
                  <a:t> and has exactly one </a:t>
                </a:r>
                <a:r>
                  <a:rPr lang="en-US" smtClean="0"/>
                  <a:t>extraneous solution.  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8805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</p:spPr>
            <p:txBody>
              <a:bodyPr/>
              <a:lstStyle/>
              <a:p>
                <a:r>
                  <a:rPr lang="en-US" dirty="0"/>
                  <a:t>Solve and determine the roots: </a:t>
                </a:r>
                <a:endParaRPr lang="en-US" dirty="0" smtClean="0"/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+7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+10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+4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  <a:blipFill rotWithShape="1">
                <a:blip r:embed="rId2"/>
                <a:stretch>
                  <a:fillRect t="-1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556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</p:spPr>
            <p:txBody>
              <a:bodyPr/>
              <a:lstStyle/>
              <a:p>
                <a:r>
                  <a:rPr lang="en-US" dirty="0" smtClean="0"/>
                  <a:t>Solve the following equations and find the extraneous solutions if possible.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−3</m:t>
                        </m:r>
                      </m:e>
                    </m:rad>
                    <m:r>
                      <a:rPr lang="en-US" i="1">
                        <a:latin typeface="Cambria Math"/>
                      </a:rPr>
                      <m:t>=5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−12=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/>
                  <a:t>	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−3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−9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1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  <a:blipFill rotWithShape="1">
                <a:blip r:embed="rId2"/>
                <a:stretch>
                  <a:fillRect t="-1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833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r>
              <a:rPr lang="en-US" dirty="0"/>
              <a:t>List everything you know about rational expressions.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Explain the end behavior of all proper rational functions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5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Give </a:t>
            </a:r>
            <a:r>
              <a:rPr lang="en-US" dirty="0"/>
              <a:t>an example of an odd function and make a sketch.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		</a:t>
            </a:r>
          </a:p>
          <a:p>
            <a:pPr marL="109728" indent="0">
              <a:buNone/>
            </a:pPr>
            <a:r>
              <a:rPr lang="en-US" dirty="0" smtClean="0"/>
              <a:t>Give </a:t>
            </a:r>
            <a:r>
              <a:rPr lang="en-US" dirty="0"/>
              <a:t>an example of an even function and make a sketch.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7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</p:spPr>
            <p:txBody>
              <a:bodyPr/>
              <a:lstStyle/>
              <a:p>
                <a:r>
                  <a:rPr lang="en-US" dirty="0" smtClean="0"/>
                  <a:t>Decide </a:t>
                </a:r>
                <a:r>
                  <a:rPr lang="en-US" dirty="0"/>
                  <a:t>whether x=-3 is a solution to the following function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−3)(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+4)(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−1)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  <a:blipFill rotWithShape="1">
                <a:blip r:embed="rId2"/>
                <a:stretch>
                  <a:fillRect t="-1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205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</p:spPr>
            <p:txBody>
              <a:bodyPr/>
              <a:lstStyle/>
              <a:p>
                <a:r>
                  <a:rPr lang="en-US" dirty="0"/>
                  <a:t>What is the degree of the following polynomials?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0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+5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+2</m:t>
                    </m:r>
                  </m:oMath>
                </a14:m>
                <a:r>
                  <a:rPr lang="en-US" dirty="0"/>
                  <a:t> 	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+0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+4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+4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+0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−4</m:t>
                    </m:r>
                  </m:oMath>
                </a14:m>
                <a:r>
                  <a:rPr lang="en-US" dirty="0"/>
                  <a:t>	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+0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  <a:blipFill rotWithShape="1">
                <a:blip r:embed="rId2"/>
                <a:stretch>
                  <a:fillRect t="-1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173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r>
              <a:rPr lang="en-US" dirty="0"/>
              <a:t>Give three examples of rational expressions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36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736</TotalTime>
  <Words>890</Words>
  <Application>Microsoft Office PowerPoint</Application>
  <PresentationFormat>On-screen Show (4:3)</PresentationFormat>
  <Paragraphs>124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Integrated Math Three – Mod 4 Quiz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Math Three – Mod 4 Quiz Review</dc:title>
  <dc:creator>Judy Viney</dc:creator>
  <cp:lastModifiedBy>Judy Viney</cp:lastModifiedBy>
  <cp:revision>19</cp:revision>
  <dcterms:created xsi:type="dcterms:W3CDTF">2016-11-14T15:29:59Z</dcterms:created>
  <dcterms:modified xsi:type="dcterms:W3CDTF">2019-11-12T21:47:16Z</dcterms:modified>
</cp:coreProperties>
</file>