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A44CBA-3FC8-4BBC-A243-DBBEFD3DFD0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B0932F-12F8-45B6-8F57-D97AD8D3EF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is a root of the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A. -3</a:t>
                </a:r>
              </a:p>
              <a:p>
                <a:r>
                  <a:rPr lang="en-US" dirty="0" smtClean="0"/>
                  <a:t>B.  3</a:t>
                </a:r>
              </a:p>
              <a:p>
                <a:r>
                  <a:rPr lang="en-US" dirty="0" smtClean="0"/>
                  <a:t>C. -2</a:t>
                </a:r>
              </a:p>
              <a:p>
                <a:r>
                  <a:rPr lang="en-US" dirty="0" smtClean="0"/>
                  <a:t>D.  2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51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−10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Roots: 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Domain: 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5028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   - Divide using synthetic division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584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   - Divide using long division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187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   - </a:t>
                </a:r>
              </a:p>
              <a:p>
                <a:pPr marL="109728" indent="0">
                  <a:buNone/>
                </a:pPr>
                <a:r>
                  <a:rPr lang="en-US" dirty="0" smtClean="0"/>
                  <a:t>Write a function that has a root 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=4,</m:t>
                    </m:r>
                  </m:oMath>
                </a14:m>
                <a:r>
                  <a:rPr lang="en-US" dirty="0" smtClean="0"/>
                  <a:t> a domain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≠0, −5</m:t>
                    </m:r>
                  </m:oMath>
                </a14:m>
                <a:r>
                  <a:rPr lang="en-US" dirty="0" smtClean="0"/>
                  <a:t> and has exactly one extraneous solution.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8805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</a:t>
                </a:r>
                <a:r>
                  <a:rPr lang="en-US" b="1" dirty="0" smtClean="0"/>
                  <a:t>is an example of an expression with degree 3?</a:t>
                </a:r>
              </a:p>
              <a:p>
                <a:r>
                  <a:rPr lang="en-US" b="1" dirty="0" smtClean="0"/>
                  <a:t>A.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7047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</a:t>
                </a:r>
                <a:r>
                  <a:rPr lang="en-US" b="1" dirty="0" smtClean="0"/>
                  <a:t>expression is a rational expression?</a:t>
                </a:r>
              </a:p>
              <a:p>
                <a:r>
                  <a:rPr lang="en-US" b="1" dirty="0" smtClean="0"/>
                  <a:t>A.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/>
                              </a:rPr>
                              <m:t>𝟏</m:t>
                            </m:r>
                          </m:e>
                        </m:rad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cos</m:t>
                        </m:r>
                        <m:r>
                          <a:rPr lang="en-US" b="0" i="1" smtClean="0">
                            <a:latin typeface="Cambria Math"/>
                          </a:rPr>
                          <m:t>⁡(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e>
                    </m:rad>
                  </m:oMath>
                </a14:m>
                <a:endParaRPr lang="en-US" dirty="0" smtClean="0"/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941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</p:spPr>
            <p:txBody>
              <a:bodyPr/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Name all of the following functions that are even.</a:t>
                </a:r>
                <a:endParaRPr lang="en-US" b="1" dirty="0" smtClean="0"/>
              </a:p>
              <a:p>
                <a:r>
                  <a:rPr lang="en-US" b="1" dirty="0" smtClean="0"/>
                  <a:t>A.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i="1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r>
                  <a:rPr lang="en-US" dirty="0" smtClean="0"/>
                  <a:t>D.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E.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F.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33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597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is a solution to the 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A.  2</a:t>
                </a:r>
                <a:endParaRPr lang="en-US" dirty="0" smtClean="0"/>
              </a:p>
              <a:p>
                <a:r>
                  <a:rPr lang="en-US" dirty="0" smtClean="0"/>
                  <a:t>B.   undefined</a:t>
                </a:r>
              </a:p>
              <a:p>
                <a:r>
                  <a:rPr lang="en-US" dirty="0" smtClean="0"/>
                  <a:t>C.  -2</a:t>
                </a:r>
              </a:p>
              <a:p>
                <a:r>
                  <a:rPr lang="en-US" dirty="0" smtClean="0"/>
                  <a:t>D.   3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01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Which of the following is a solution to the equation: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1" dirty="0" smtClean="0"/>
              </a:p>
              <a:p>
                <a:r>
                  <a:rPr lang="en-US" b="1" dirty="0" smtClean="0"/>
                  <a:t>A.  2</a:t>
                </a:r>
                <a:endParaRPr lang="en-US" dirty="0" smtClean="0"/>
              </a:p>
              <a:p>
                <a:r>
                  <a:rPr lang="en-US" dirty="0" smtClean="0"/>
                  <a:t>B. </a:t>
                </a:r>
                <a:r>
                  <a:rPr lang="en-US" dirty="0" smtClean="0"/>
                  <a:t>-3</a:t>
                </a:r>
                <a:endParaRPr lang="en-US" dirty="0" smtClean="0"/>
              </a:p>
              <a:p>
                <a:r>
                  <a:rPr lang="en-US" dirty="0" smtClean="0"/>
                  <a:t>C. -2</a:t>
                </a:r>
              </a:p>
              <a:p>
                <a:r>
                  <a:rPr lang="en-US" dirty="0" smtClean="0"/>
                  <a:t>D.  3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831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"/>
                <a:ext cx="8229600" cy="63246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White Boards</a:t>
                </a:r>
              </a:p>
              <a:p>
                <a:r>
                  <a:rPr lang="en-US" dirty="0" smtClean="0"/>
                  <a:t>Label eac</a:t>
                </a:r>
                <a:r>
                  <a:rPr lang="en-US" dirty="0" smtClean="0"/>
                  <a:t>h expression as proper or improper:</a:t>
                </a:r>
                <a:endParaRPr lang="en-US" b="1" dirty="0" smtClean="0"/>
              </a:p>
              <a:p>
                <a:r>
                  <a:rPr lang="en-US" b="1" dirty="0" smtClean="0"/>
                  <a:t>A.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)(</m:t>
                        </m:r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/>
                  <a:t>		E.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+4</m:t>
                        </m:r>
                      </m:den>
                    </m:f>
                  </m:oMath>
                </a14:m>
                <a:r>
                  <a:rPr lang="en-US" dirty="0" smtClean="0"/>
                  <a:t>		F.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+10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+6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+3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C.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+2)</m:t>
                        </m:r>
                      </m:num>
                      <m:den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−4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D.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+3)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+5)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                           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</m:t>
                    </m:r>
                  </m:oMath>
                </a14:m>
                <a:r>
                  <a:rPr lang="en-US" dirty="0" smtClean="0"/>
                  <a:t>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−5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−10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"/>
                <a:ext cx="8229600" cy="6324600"/>
              </a:xfrm>
              <a:blipFill rotWithShape="1">
                <a:blip r:embed="rId2"/>
                <a:stretch>
                  <a:fillRect t="-8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609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+3)(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−2)</m:t>
                      </m:r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Roots: 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Domain: 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70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</p:spPr>
            <p:txBody>
              <a:bodyPr/>
              <a:lstStyle/>
              <a:p>
                <a:pPr marL="109728" indent="0">
                  <a:buNone/>
                </a:pPr>
                <a:r>
                  <a:rPr lang="en-US" dirty="0" smtClean="0"/>
                  <a:t>White Boards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+9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+20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Roots:  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r>
                  <a:rPr lang="en-US" dirty="0" smtClean="0"/>
                  <a:t>Domain:   </a:t>
                </a:r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85800"/>
                <a:ext cx="8229600" cy="4525963"/>
              </a:xfrm>
              <a:blipFill rotWithShape="1">
                <a:blip r:embed="rId2"/>
                <a:stretch>
                  <a:fillRect t="-1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5821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740</TotalTime>
  <Words>546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Math Three – Mod 4 Quiz Review</dc:title>
  <dc:creator>Judy Viney</dc:creator>
  <cp:lastModifiedBy>Judy Viney</cp:lastModifiedBy>
  <cp:revision>23</cp:revision>
  <dcterms:created xsi:type="dcterms:W3CDTF">2016-11-14T15:29:59Z</dcterms:created>
  <dcterms:modified xsi:type="dcterms:W3CDTF">2019-11-12T21:51:19Z</dcterms:modified>
</cp:coreProperties>
</file>