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A3F5BE-0C32-4221-B60E-40052DBD3920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36D778-C6B2-40C4-ACEA-4F77B03F74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Integrated Math Three Mod 5 Quiz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8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6966547"/>
              </p:ext>
            </p:extLst>
          </p:nvPr>
        </p:nvGraphicFramePr>
        <p:xfrm>
          <a:off x="76200" y="1219202"/>
          <a:ext cx="8991600" cy="4190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6182"/>
                <a:gridCol w="5153917"/>
                <a:gridCol w="458082"/>
                <a:gridCol w="2353419"/>
              </a:tblGrid>
              <a:tr h="932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______ 1.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2890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perimeter of a square that has a side length of 5 cm.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2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 2.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003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area of a rectangle that has a length of 4 cm and a height of 5 cm.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20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 3.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11747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diameter of a circle that has an area of 144π cm</a:t>
                      </a:r>
                      <a:r>
                        <a:rPr lang="en-US" sz="1200" baseline="30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34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 4.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003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volume of a sphere that has a radius of 6 cm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1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______ 5.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 surface area of a cube (lid included) that has a side length of 3 cm.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</a:t>
                      </a:r>
                      <a:endParaRPr lang="en-US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9377" y="485745"/>
            <a:ext cx="82576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Find the measurement for each problem (make sure to put the correct units)</a:t>
            </a:r>
            <a:endParaRPr kumimoji="0" lang="en-US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5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</a:t>
            </a:r>
            <a:r>
              <a:rPr lang="en-US" dirty="0" err="1"/>
              <a:t>CAB</a:t>
            </a:r>
            <a:r>
              <a:rPr lang="en-US" dirty="0"/>
              <a:t> in Figure 2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39624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2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dirty="0"/>
              <a:t>the measure of </a:t>
            </a:r>
            <a:r>
              <a:rPr lang="en-US" dirty="0" err="1"/>
              <a:t>m</a:t>
            </a:r>
            <a:r>
              <a:rPr lang="en-US" dirty="0" err="1">
                <a:sym typeface="Symbol"/>
              </a:rPr>
              <a:t></a:t>
            </a:r>
            <a:r>
              <a:rPr lang="en-US" dirty="0" err="1"/>
              <a:t>C</a:t>
            </a:r>
            <a:r>
              <a:rPr lang="en-US" dirty="0"/>
              <a:t> in Figure 3</a:t>
            </a:r>
          </a:p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40386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2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457200"/>
                <a:ext cx="9067800" cy="555009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sz="2400" dirty="0"/>
                  <a:t>What is the perimeter of the triangle in Figure 4</a:t>
                </a:r>
                <a:r>
                  <a:rPr lang="en-US" sz="2400" dirty="0" smtClean="0"/>
                  <a:t>?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US" sz="2400" dirty="0"/>
                  <a:t> in Figure 4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If you’ve been watching closely, you’ll notice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</m:e>
                    </m:func>
                  </m:oMath>
                </a14:m>
                <a:r>
                  <a:rPr lang="en-US" sz="2400" dirty="0"/>
                  <a:t> is the SAME as…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If the triangle in Figure 4 was revolved around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/>
                          </a:rPr>
                          <m:t>𝐵𝐶</m:t>
                        </m:r>
                      </m:e>
                    </m:bar>
                  </m:oMath>
                </a14:m>
                <a:r>
                  <a:rPr lang="en-US" sz="2400" dirty="0"/>
                  <a:t>, what shape would be formed?</a:t>
                </a:r>
              </a:p>
              <a:p>
                <a:pPr marL="109728" indent="0">
                  <a:buNone/>
                </a:pPr>
                <a:r>
                  <a:rPr lang="en-US" sz="2400" dirty="0"/>
                  <a:t>What is the volume of the </a:t>
                </a:r>
                <a:r>
                  <a:rPr lang="en-US" sz="2400" dirty="0" smtClean="0"/>
                  <a:t>shape described </a:t>
                </a:r>
                <a:r>
                  <a:rPr lang="en-US" sz="2400" dirty="0"/>
                  <a:t>in question 12?</a:t>
                </a:r>
                <a:r>
                  <a:rPr lang="en-US" sz="2400" dirty="0" smtClean="0"/>
                  <a:t> </a:t>
                </a:r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457200"/>
                <a:ext cx="9067800" cy="5550091"/>
              </a:xfrm>
              <a:blipFill rotWithShape="1">
                <a:blip r:embed="rId2"/>
                <a:stretch>
                  <a:fillRect t="-8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2461260" cy="352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5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rectangle</a:t>
            </a:r>
            <a:r>
              <a:rPr lang="en-US" dirty="0" smtClean="0"/>
              <a:t> </a:t>
            </a:r>
            <a:r>
              <a:rPr lang="en-US" dirty="0"/>
              <a:t>was rotated around the x-axis it would create a 3-D shape. Name a common object that has the same shape</a:t>
            </a:r>
            <a:r>
              <a:rPr lang="en-US" dirty="0" smtClean="0"/>
              <a:t>.</a:t>
            </a:r>
          </a:p>
          <a:p>
            <a:r>
              <a:rPr lang="en-US" dirty="0"/>
              <a:t>If the </a:t>
            </a:r>
            <a:r>
              <a:rPr lang="en-US" smtClean="0"/>
              <a:t>rectangle</a:t>
            </a:r>
            <a:r>
              <a:rPr lang="en-US" smtClean="0"/>
              <a:t> was </a:t>
            </a:r>
            <a:r>
              <a:rPr lang="en-US" dirty="0"/>
              <a:t>rotated around the y-axis it would create a 3-D shape. Name a common object that has the same shape.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505200"/>
            <a:ext cx="3716655" cy="218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53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254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Integrated Math Three Mod 5 Quiz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 Mod 5 Quiz Review</dc:title>
  <dc:creator>Rex Viney</dc:creator>
  <cp:lastModifiedBy>Rex Viney</cp:lastModifiedBy>
  <cp:revision>3</cp:revision>
  <dcterms:created xsi:type="dcterms:W3CDTF">2017-01-17T04:47:16Z</dcterms:created>
  <dcterms:modified xsi:type="dcterms:W3CDTF">2019-01-14T02:13:03Z</dcterms:modified>
</cp:coreProperties>
</file>