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FD75C0-51E1-463A-BCE6-5A0ECCD310F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45C2E4-E263-4602-9B82-344C116F4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D75C0-51E1-463A-BCE6-5A0ECCD310F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5C2E4-E263-4602-9B82-344C116F4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D75C0-51E1-463A-BCE6-5A0ECCD310F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5C2E4-E263-4602-9B82-344C116F4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D75C0-51E1-463A-BCE6-5A0ECCD310F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5C2E4-E263-4602-9B82-344C116F47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D75C0-51E1-463A-BCE6-5A0ECCD310F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5C2E4-E263-4602-9B82-344C116F47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D75C0-51E1-463A-BCE6-5A0ECCD310F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5C2E4-E263-4602-9B82-344C116F47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D75C0-51E1-463A-BCE6-5A0ECCD310F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5C2E4-E263-4602-9B82-344C116F47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D75C0-51E1-463A-BCE6-5A0ECCD310F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5C2E4-E263-4602-9B82-344C116F470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D75C0-51E1-463A-BCE6-5A0ECCD310F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5C2E4-E263-4602-9B82-344C116F4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FD75C0-51E1-463A-BCE6-5A0ECCD310F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5C2E4-E263-4602-9B82-344C116F47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FD75C0-51E1-463A-BCE6-5A0ECCD310F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45C2E4-E263-4602-9B82-344C116F47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FD75C0-51E1-463A-BCE6-5A0ECCD310F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45C2E4-E263-4602-9B82-344C116F47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Integrated Math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Module 2 Quiz Review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29058463"/>
                  </p:ext>
                </p:extLst>
              </p:nvPr>
            </p:nvGraphicFramePr>
            <p:xfrm>
              <a:off x="1752600" y="1752600"/>
              <a:ext cx="5623560" cy="48463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24585"/>
                    <a:gridCol w="1124585"/>
                    <a:gridCol w="1124585"/>
                    <a:gridCol w="1124585"/>
                    <a:gridCol w="112522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200" i="1" u="sng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1200" i="1" u="sng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 u="sng">
                                            <a:effectLst/>
                                            <a:latin typeface="Cambria Math"/>
                                            <a:ea typeface="MS Mincho"/>
                                            <a:cs typeface="Times New Roman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1200" i="1" u="sng">
                                            <a:effectLst/>
                                            <a:latin typeface="Cambria Math"/>
                                            <a:ea typeface="MS Mincho"/>
                                            <a:cs typeface="Times New Roman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1200" i="1" u="sng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600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200" i="1" u="sng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1200" i="1" u="sng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 u="sng">
                                            <a:effectLst/>
                                            <a:latin typeface="Cambria Math"/>
                                            <a:ea typeface="MS Mincho"/>
                                            <a:cs typeface="Times New Roman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1200" i="1" u="sng">
                                            <a:effectLst/>
                                            <a:latin typeface="Cambria Math"/>
                                            <a:ea typeface="MS Mincho"/>
                                            <a:cs typeface="Times New Roman"/>
                                          </a:rPr>
                                          <m:t>8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1200" i="1" u="sng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8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200" i="1" u="sng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1200" i="1" u="sng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 u="sng">
                                            <a:effectLst/>
                                            <a:latin typeface="Cambria Math"/>
                                            <a:ea typeface="MS Mincho"/>
                                            <a:cs typeface="Times New Roman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1200" i="1" u="sng">
                                            <a:effectLst/>
                                            <a:latin typeface="Cambria Math"/>
                                            <a:ea typeface="MS Mincho"/>
                                            <a:cs typeface="Times New Roman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1200" i="1" u="sng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0.05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200" i="1" u="sng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1200" i="1" u="sng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 u="sng">
                                            <a:effectLst/>
                                            <a:latin typeface="Cambria Math"/>
                                            <a:ea typeface="MS Mincho"/>
                                            <a:cs typeface="Times New Roman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1200" i="1" u="sng">
                                            <a:effectLst/>
                                            <a:latin typeface="Cambria Math"/>
                                            <a:ea typeface="MS Mincho"/>
                                            <a:cs typeface="Times New Roman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1200" i="1" u="sng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1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200" i="1" u="sng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1200" i="1" u="sng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 u="sng">
                                            <a:effectLst/>
                                            <a:latin typeface="Cambria Math"/>
                                            <a:ea typeface="MS Mincho"/>
                                            <a:cs typeface="Times New Roman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1200" i="1" u="sng">
                                            <a:effectLst/>
                                            <a:latin typeface="Cambria Math"/>
                                            <a:ea typeface="MS Mincho"/>
                                            <a:cs typeface="Times New Roman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1200" i="1" u="sng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8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>
                              <a:effectLst/>
                              <a:latin typeface="Cambria"/>
                              <a:ea typeface="MS Mincho"/>
                              <a:cs typeface="Times New Roman"/>
                            </a:rPr>
                            <a:t>(A)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>
                              <a:effectLst/>
                              <a:latin typeface="Cambria"/>
                              <a:ea typeface="MS Mincho"/>
                              <a:cs typeface="Times New Roman"/>
                            </a:rPr>
                            <a:t>(B)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>
                              <a:effectLst/>
                              <a:latin typeface="Cambria"/>
                              <a:ea typeface="MS Mincho"/>
                              <a:cs typeface="Times New Roman"/>
                            </a:rPr>
                            <a:t>(C)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>
                              <a:effectLst/>
                              <a:latin typeface="Cambria"/>
                              <a:ea typeface="MS Mincho"/>
                              <a:cs typeface="Times New Roman"/>
                            </a:rPr>
                            <a:t>(D)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  <a:latin typeface="Cambria"/>
                              <a:ea typeface="MS Mincho"/>
                              <a:cs typeface="Times New Roman"/>
                            </a:rPr>
                            <a:t>(E)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29058463"/>
                  </p:ext>
                </p:extLst>
              </p:nvPr>
            </p:nvGraphicFramePr>
            <p:xfrm>
              <a:off x="1752600" y="1752600"/>
              <a:ext cx="5623560" cy="48463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24585"/>
                    <a:gridCol w="1124585"/>
                    <a:gridCol w="1124585"/>
                    <a:gridCol w="1124585"/>
                    <a:gridCol w="1125220"/>
                  </a:tblGrid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543" t="-2222" r="-401087" b="-1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00000" t="-2222" r="-298919" b="-1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201087" t="-2222" r="-200543" b="-1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299459" t="-2222" r="-99459" b="-1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401630" t="-2222" b="-104444"/>
                          </a:stretch>
                        </a:blipFill>
                      </a:tcPr>
                    </a:tc>
                  </a:tr>
                  <a:tr h="21031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>
                              <a:effectLst/>
                              <a:latin typeface="Cambria"/>
                              <a:ea typeface="MS Mincho"/>
                              <a:cs typeface="Times New Roman"/>
                            </a:rPr>
                            <a:t>(A)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>
                              <a:effectLst/>
                              <a:latin typeface="Cambria"/>
                              <a:ea typeface="MS Mincho"/>
                              <a:cs typeface="Times New Roman"/>
                            </a:rPr>
                            <a:t>(B)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>
                              <a:effectLst/>
                              <a:latin typeface="Cambria"/>
                              <a:ea typeface="MS Mincho"/>
                              <a:cs typeface="Times New Roman"/>
                            </a:rPr>
                            <a:t>(C)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>
                              <a:effectLst/>
                              <a:latin typeface="Cambria"/>
                              <a:ea typeface="MS Mincho"/>
                              <a:cs typeface="Times New Roman"/>
                            </a:rPr>
                            <a:t>(D)</a:t>
                          </a:r>
                          <a:endParaRPr lang="en-US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  <a:latin typeface="Cambria"/>
                              <a:ea typeface="MS Mincho"/>
                              <a:cs typeface="Times New Roman"/>
                            </a:rPr>
                            <a:t>(E)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838200" y="28194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7824265" cy="2074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384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7</m:t>
                            </m:r>
                          </m:sub>
                        </m:sSub>
                      </m:fName>
                      <m:e>
                        <m:r>
                          <a:rPr lang="en-US" i="1"/>
                          <m:t>3</m:t>
                        </m:r>
                        <m:r>
                          <a:rPr lang="en-US" i="1"/>
                          <m:t>𝑥</m:t>
                        </m:r>
                      </m:e>
                    </m:func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i="1"/>
                          <m:t>10</m:t>
                        </m:r>
                        <m:r>
                          <a:rPr lang="en-US" i="1"/>
                          <m:t>𝑦</m:t>
                        </m:r>
                      </m:e>
                    </m:func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𝑐</m:t>
                            </m:r>
                          </m:sub>
                        </m:sSub>
                      </m:fName>
                      <m:e>
                        <m:r>
                          <a:rPr lang="en-US" i="1"/>
                          <m:t>15</m:t>
                        </m:r>
                      </m:e>
                    </m:func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7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2</m:t>
                            </m:r>
                          </m:num>
                          <m:den>
                            <m:r>
                              <a:rPr lang="en-US" i="1"/>
                              <m:t>𝑧</m:t>
                            </m:r>
                          </m:den>
                        </m:f>
                      </m:e>
                    </m:func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7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𝑧</m:t>
                            </m:r>
                          </m:num>
                          <m:den>
                            <m:r>
                              <a:rPr lang="en-US" i="1"/>
                              <m:t>2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/>
              <a:t>Expand each logarithmic expression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065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𝑥</m:t>
                            </m:r>
                          </m:e>
                          <m:sup>
                            <m:r>
                              <a:rPr lang="en-US" i="1"/>
                              <m:t>4</m:t>
                            </m:r>
                          </m:sup>
                        </m:sSup>
                        <m:r>
                          <a:rPr lang="en-US" i="1"/>
                          <m:t>)</m:t>
                        </m:r>
                      </m:e>
                      <m:sup>
                        <m:r>
                          <a:rPr lang="en-US" i="1"/>
                          <m:t>5</m:t>
                        </m:r>
                      </m:sup>
                    </m:sSup>
                    <m:r>
                      <a:rPr lang="en-US" i="1"/>
                      <m:t>∙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𝑥</m:t>
                        </m:r>
                      </m:e>
                      <m:sup>
                        <m:r>
                          <a:rPr lang="en-US" i="1"/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𝑥</m:t>
                            </m:r>
                          </m:e>
                          <m:sup>
                            <m:r>
                              <a:rPr lang="en-US" i="1"/>
                              <m:t>−5</m:t>
                            </m:r>
                          </m:sup>
                        </m:sSup>
                        <m:r>
                          <a:rPr lang="en-US" i="1"/>
                          <m:t>)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𝑥</m:t>
                            </m:r>
                          </m:e>
                          <m:sup>
                            <m:r>
                              <a:rPr lang="en-US" i="1"/>
                              <m:t>7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(</m:t>
                                </m:r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−5</m:t>
                                </m:r>
                              </m:sup>
                            </m:sSup>
                            <m:r>
                              <a:rPr lang="en-US" i="1"/>
                              <m:t>)</m:t>
                            </m:r>
                          </m:e>
                          <m:sup>
                            <m:r>
                              <a:rPr lang="en-US" i="1"/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𝑥</m:t>
                            </m:r>
                          </m:e>
                          <m:sup>
                            <m:r>
                              <a:rPr lang="en-US" i="1"/>
                              <m:t>8</m:t>
                            </m:r>
                          </m:sup>
                        </m:sSup>
                        <m:r>
                          <a:rPr lang="en-US" i="1"/>
                          <m:t>)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r>
                      <a:rPr lang="en-US" i="1"/>
                      <m:t>∙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𝑥</m:t>
                        </m:r>
                      </m:e>
                      <m:sup>
                        <m:r>
                          <a:rPr lang="en-US" i="1"/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(2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𝑥</m:t>
                            </m:r>
                          </m:e>
                          <m:sup>
                            <m:r>
                              <a:rPr lang="en-US" i="1"/>
                              <m:t>6</m:t>
                            </m:r>
                          </m:sup>
                        </m:sSup>
                        <m:r>
                          <a:rPr lang="en-US" i="1"/>
                          <m:t>)</m:t>
                        </m:r>
                      </m:e>
                      <m:sup>
                        <m:r>
                          <a:rPr lang="en-US" i="1"/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i="1" dirty="0">
                <a:effectLst/>
              </a:rPr>
              <a:t>Write an equivalent exponential expression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01669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5</m:t>
                            </m:r>
                          </m:sub>
                        </m:sSub>
                      </m:fName>
                      <m:e>
                        <m:rad>
                          <m:radPr>
                            <m:ctrlPr>
                              <a:rPr lang="en-US" i="1"/>
                            </m:ctrlPr>
                          </m:radPr>
                          <m:deg>
                            <m:r>
                              <a:rPr lang="en-US" i="1"/>
                              <m:t>6</m:t>
                            </m:r>
                          </m:deg>
                          <m:e>
                            <m:r>
                              <a:rPr lang="en-US" i="1"/>
                              <m:t>125</m:t>
                            </m:r>
                          </m:e>
                        </m:rad>
                      </m:e>
                    </m:func>
                  </m:oMath>
                </a14:m>
                <a:r>
                  <a:rPr lang="en-US" dirty="0"/>
                  <a:t> = </a:t>
                </a:r>
                <a:r>
                  <a:rPr lang="en-US" dirty="0" smtClean="0"/>
                  <a:t>?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Expand: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log</m:t>
                            </m:r>
                          </m:e>
                          <m:sub>
                            <m:r>
                              <a:rPr lang="en-US" i="1"/>
                              <m:t>6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/>
                                    </m:ctrlPr>
                                  </m:fPr>
                                  <m:num>
                                    <m:r>
                                      <a:rPr lang="en-US" i="1"/>
                                      <m:t>3</m:t>
                                    </m:r>
                                    <m:r>
                                      <a:rPr lang="en-US" i="1"/>
                                      <m:t>𝑐</m:t>
                                    </m:r>
                                  </m:num>
                                  <m:den>
                                    <m:r>
                                      <a:rPr lang="en-US" i="1"/>
                                      <m:t>11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/>
                              <m:t>4</m:t>
                            </m:r>
                          </m:sup>
                        </m:sSup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0166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30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187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Integrated Math 3</vt:lpstr>
      <vt:lpstr>PowerPoint Presentation</vt:lpstr>
      <vt:lpstr>Expand each logarithmic expression  </vt:lpstr>
      <vt:lpstr>Write an equivalent exponential expression  </vt:lpstr>
      <vt:lpstr>PowerPoint Presentation</vt:lpstr>
    </vt:vector>
  </TitlesOfParts>
  <Company>WUSD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Math 3</dc:title>
  <dc:creator>Judy Viney</dc:creator>
  <cp:lastModifiedBy>Judy Viney</cp:lastModifiedBy>
  <cp:revision>1</cp:revision>
  <dcterms:created xsi:type="dcterms:W3CDTF">2016-09-13T20:43:20Z</dcterms:created>
  <dcterms:modified xsi:type="dcterms:W3CDTF">2016-09-13T21:08:55Z</dcterms:modified>
</cp:coreProperties>
</file>